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57" r:id="rId3"/>
    <p:sldId id="258" r:id="rId4"/>
    <p:sldId id="259" r:id="rId5"/>
    <p:sldId id="260" r:id="rId6"/>
    <p:sldId id="262" r:id="rId7"/>
    <p:sldId id="261" r:id="rId8"/>
    <p:sldId id="263" r:id="rId9"/>
    <p:sldId id="264" r:id="rId10"/>
    <p:sldId id="266" r:id="rId11"/>
    <p:sldId id="267" r:id="rId12"/>
    <p:sldId id="268" r:id="rId13"/>
    <p:sldId id="269" r:id="rId14"/>
    <p:sldId id="270" r:id="rId15"/>
    <p:sldId id="271" r:id="rId16"/>
    <p:sldId id="272" r:id="rId17"/>
    <p:sldId id="273" r:id="rId18"/>
    <p:sldId id="275"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A593C75-7F4A-49EC-A7AE-D223F7B6A2C2}">
          <p14:sldIdLst>
            <p14:sldId id="256"/>
          </p14:sldIdLst>
        </p14:section>
        <p14:section name="Introduction" id="{BF78E771-1E75-4B10-8C01-74948B7DCFE2}">
          <p14:sldIdLst>
            <p14:sldId id="257"/>
            <p14:sldId id="258"/>
            <p14:sldId id="259"/>
            <p14:sldId id="260"/>
            <p14:sldId id="262"/>
            <p14:sldId id="261"/>
            <p14:sldId id="263"/>
            <p14:sldId id="264"/>
            <p14:sldId id="266"/>
            <p14:sldId id="267"/>
            <p14:sldId id="268"/>
            <p14:sldId id="269"/>
            <p14:sldId id="270"/>
            <p14:sldId id="271"/>
            <p14:sldId id="272"/>
            <p14:sldId id="27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5496"/>
    <a:srgbClr val="4DA7CB"/>
    <a:srgbClr val="9ED0E5"/>
    <a:srgbClr val="95838C"/>
    <a:srgbClr val="FF5050"/>
    <a:srgbClr val="FEBD67"/>
    <a:srgbClr val="FDB3B2"/>
    <a:srgbClr val="BBDEFE"/>
    <a:srgbClr val="00325A"/>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79201" autoAdjust="0"/>
  </p:normalViewPr>
  <p:slideViewPr>
    <p:cSldViewPr snapToGrid="0">
      <p:cViewPr varScale="1">
        <p:scale>
          <a:sx n="90" d="100"/>
          <a:sy n="90" d="100"/>
        </p:scale>
        <p:origin x="1524" y="78"/>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E674B-EABE-4B0B-9DD2-C57562C8675A}" type="datetimeFigureOut">
              <a:rPr lang="en-GB" smtClean="0"/>
              <a:t>24/06/2020</a:t>
            </a:fld>
            <a:endParaRPr lang="en-GB"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9C9D4-7164-4F83-AB02-13E79841D3B6}" type="slidenum">
              <a:rPr lang="en-GB" smtClean="0"/>
              <a:t>‹Nr.›</a:t>
            </a:fld>
            <a:endParaRPr lang="en-GB" dirty="0"/>
          </a:p>
        </p:txBody>
      </p:sp>
    </p:spTree>
    <p:extLst>
      <p:ext uri="{BB962C8B-B14F-4D97-AF65-F5344CB8AC3E}">
        <p14:creationId xmlns:p14="http://schemas.microsoft.com/office/powerpoint/2010/main" val="109316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google.de/url?sa=i&amp;rct=j&amp;q=&amp;esrc=s&amp;source=images&amp;cd=&amp;ved=2ahUKEwiPoePymb7iAhWIa1AKHU-2D8oQjRx6BAgBEAU&amp;url=https://www.neurologie.uni-kiel.de/de/neurogeriatrie-kiel&amp;psig=AOvVaw23YMhEJxxX91Roky-VafxB&amp;ust=1559132118434287"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30F29-212B-4E47-8A3D-FACF50BE8417}"/>
              </a:ext>
            </a:extLst>
          </p:cNvPr>
          <p:cNvSpPr>
            <a:spLocks noGrp="1"/>
          </p:cNvSpPr>
          <p:nvPr>
            <p:ph type="ctrTitle"/>
          </p:nvPr>
        </p:nvSpPr>
        <p:spPr>
          <a:xfrm>
            <a:off x="1524000" y="1122363"/>
            <a:ext cx="9144000" cy="2387600"/>
          </a:xfrm>
        </p:spPr>
        <p:txBody>
          <a:bodyPr anchor="b"/>
          <a:lstStyle>
            <a:lvl1pPr algn="ctr">
              <a:defRPr sz="6000">
                <a:solidFill>
                  <a:srgbClr val="00325A"/>
                </a:solidFill>
                <a:latin typeface="Lovelo Black" panose="02000000000000000000" pitchFamily="50" charset="0"/>
              </a:defRPr>
            </a:lvl1pPr>
          </a:lstStyle>
          <a:p>
            <a:r>
              <a:rPr lang="de-DE" dirty="0"/>
              <a:t>Mastertitelformat bearbeiten</a:t>
            </a:r>
            <a:endParaRPr lang="en-GB" dirty="0"/>
          </a:p>
        </p:txBody>
      </p:sp>
      <p:sp>
        <p:nvSpPr>
          <p:cNvPr id="3" name="Untertitel 2">
            <a:extLst>
              <a:ext uri="{FF2B5EF4-FFF2-40B4-BE49-F238E27FC236}">
                <a16:creationId xmlns:a16="http://schemas.microsoft.com/office/drawing/2014/main" id="{5DEB3482-862E-4F06-B4CA-D2587B9E9E8D}"/>
              </a:ext>
            </a:extLst>
          </p:cNvPr>
          <p:cNvSpPr>
            <a:spLocks noGrp="1"/>
          </p:cNvSpPr>
          <p:nvPr>
            <p:ph type="subTitle" idx="1"/>
          </p:nvPr>
        </p:nvSpPr>
        <p:spPr>
          <a:xfrm>
            <a:off x="1524000" y="3602038"/>
            <a:ext cx="9144000" cy="1655762"/>
          </a:xfrm>
        </p:spPr>
        <p:txBody>
          <a:bodyPr/>
          <a:lstStyle>
            <a:lvl1pPr marL="0" indent="0" algn="ctr">
              <a:buNone/>
              <a:defRPr sz="2400">
                <a:solidFill>
                  <a:srgbClr val="00325A"/>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endParaRPr lang="en-GB" dirty="0"/>
          </a:p>
        </p:txBody>
      </p:sp>
      <p:sp>
        <p:nvSpPr>
          <p:cNvPr id="4" name="Datumsplatzhalter 3">
            <a:extLst>
              <a:ext uri="{FF2B5EF4-FFF2-40B4-BE49-F238E27FC236}">
                <a16:creationId xmlns:a16="http://schemas.microsoft.com/office/drawing/2014/main" id="{093F2FE3-8A6E-4D90-851A-C5291D945DDE}"/>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AAC5BDA5-19CD-4FDE-9078-4318D318047B}"/>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FE445A00-E836-441D-8BF3-2688558F83AA}"/>
              </a:ext>
            </a:extLst>
          </p:cNvPr>
          <p:cNvSpPr>
            <a:spLocks noGrp="1"/>
          </p:cNvSpPr>
          <p:nvPr>
            <p:ph type="sldNum" sz="quarter" idx="12"/>
          </p:nvPr>
        </p:nvSpPr>
        <p:spPr/>
        <p:txBody>
          <a:bodyPr/>
          <a:lstStyle/>
          <a:p>
            <a:fld id="{B83948FF-1141-44E2-B6DA-54CB4D7D54B3}" type="slidenum">
              <a:rPr lang="en-GB" smtClean="0"/>
              <a:t>‹Nr.›</a:t>
            </a:fld>
            <a:endParaRPr lang="en-GB" dirty="0"/>
          </a:p>
        </p:txBody>
      </p:sp>
      <p:sp>
        <p:nvSpPr>
          <p:cNvPr id="7" name="Rechteck 6">
            <a:extLst>
              <a:ext uri="{FF2B5EF4-FFF2-40B4-BE49-F238E27FC236}">
                <a16:creationId xmlns:a16="http://schemas.microsoft.com/office/drawing/2014/main" id="{6C898FC9-0696-4423-BE99-E74DC4B50006}"/>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fik 8">
            <a:extLst>
              <a:ext uri="{FF2B5EF4-FFF2-40B4-BE49-F238E27FC236}">
                <a16:creationId xmlns:a16="http://schemas.microsoft.com/office/drawing/2014/main" id="{E2F19CC8-11FF-4944-B1C3-21936404D3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287" y="146486"/>
            <a:ext cx="1998862" cy="696325"/>
          </a:xfrm>
          <a:prstGeom prst="rect">
            <a:avLst/>
          </a:prstGeom>
        </p:spPr>
      </p:pic>
      <p:pic>
        <p:nvPicPr>
          <p:cNvPr id="1028" name="Picture 4">
            <a:extLst>
              <a:ext uri="{FF2B5EF4-FFF2-40B4-BE49-F238E27FC236}">
                <a16:creationId xmlns:a16="http://schemas.microsoft.com/office/drawing/2014/main" id="{6A24C5B0-075E-4F6B-8D9B-8AA9831C492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2287" y="5968564"/>
            <a:ext cx="297180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3C626EA6-8094-4227-B5E8-9526423DDA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Tree>
    <p:extLst>
      <p:ext uri="{BB962C8B-B14F-4D97-AF65-F5344CB8AC3E}">
        <p14:creationId xmlns:p14="http://schemas.microsoft.com/office/powerpoint/2010/main" val="66675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785DEC-BF4F-4A83-8FF2-231BE06F1DA1}"/>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2248-0C09-4FDA-BAC5-83DD855977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8884C82-679A-4B28-89AF-152AD3A0317D}"/>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76ED89B3-4EA3-44FB-8DFF-2F6C8B900DE8}"/>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CD4DD97E-C030-40C5-BA58-15D71467B676}"/>
              </a:ext>
            </a:extLst>
          </p:cNvPr>
          <p:cNvSpPr>
            <a:spLocks noGrp="1"/>
          </p:cNvSpPr>
          <p:nvPr>
            <p:ph type="sldNum" sz="quarter" idx="12"/>
          </p:nvPr>
        </p:nvSpPr>
        <p:spPr/>
        <p:txBody>
          <a:bodyPr/>
          <a:lstStyle/>
          <a:p>
            <a:fld id="{B83948FF-1141-44E2-B6DA-54CB4D7D54B3}" type="slidenum">
              <a:rPr lang="en-GB" smtClean="0"/>
              <a:t>‹Nr.›</a:t>
            </a:fld>
            <a:endParaRPr lang="en-GB" dirty="0"/>
          </a:p>
        </p:txBody>
      </p:sp>
    </p:spTree>
    <p:extLst>
      <p:ext uri="{BB962C8B-B14F-4D97-AF65-F5344CB8AC3E}">
        <p14:creationId xmlns:p14="http://schemas.microsoft.com/office/powerpoint/2010/main" val="176319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6523CD4-5899-4B7A-8F7D-746F351B73F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AD6B54C7-374B-41FD-A52E-1C03567DAEB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F4A04BC-2447-4690-B0C8-AE99120ACE89}"/>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ED59DE5B-3E89-47A0-BB97-8EE16D2F50DF}"/>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07C1EA71-C1F3-4CC2-BC45-11CBD1B0E200}"/>
              </a:ext>
            </a:extLst>
          </p:cNvPr>
          <p:cNvSpPr>
            <a:spLocks noGrp="1"/>
          </p:cNvSpPr>
          <p:nvPr>
            <p:ph type="sldNum" sz="quarter" idx="12"/>
          </p:nvPr>
        </p:nvSpPr>
        <p:spPr/>
        <p:txBody>
          <a:bodyPr/>
          <a:lstStyle/>
          <a:p>
            <a:fld id="{B83948FF-1141-44E2-B6DA-54CB4D7D54B3}" type="slidenum">
              <a:rPr lang="en-GB" smtClean="0"/>
              <a:t>‹Nr.›</a:t>
            </a:fld>
            <a:endParaRPr lang="en-GB" dirty="0"/>
          </a:p>
        </p:txBody>
      </p:sp>
    </p:spTree>
    <p:extLst>
      <p:ext uri="{BB962C8B-B14F-4D97-AF65-F5344CB8AC3E}">
        <p14:creationId xmlns:p14="http://schemas.microsoft.com/office/powerpoint/2010/main" val="219245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 und Inhalt">
    <p:bg>
      <p:bgPr>
        <a:solidFill>
          <a:schemeClr val="bg1"/>
        </a:solidFill>
        <a:effectLst/>
      </p:bgPr>
    </p:bg>
    <p:spTree>
      <p:nvGrpSpPr>
        <p:cNvPr id="1" name=""/>
        <p:cNvGrpSpPr/>
        <p:nvPr/>
      </p:nvGrpSpPr>
      <p:grpSpPr>
        <a:xfrm>
          <a:off x="0" y="0"/>
          <a:ext cx="0" cy="0"/>
          <a:chOff x="0" y="0"/>
          <a:chExt cx="0" cy="0"/>
        </a:xfrm>
      </p:grpSpPr>
      <p:sp>
        <p:nvSpPr>
          <p:cNvPr id="7" name="Rechteck 6"/>
          <p:cNvSpPr/>
          <p:nvPr userDrawn="1"/>
        </p:nvSpPr>
        <p:spPr>
          <a:xfrm>
            <a:off x="0" y="0"/>
            <a:ext cx="12192000" cy="1037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8" name="Grafik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13492" y="108917"/>
            <a:ext cx="1280616" cy="820132"/>
          </a:xfrm>
          <a:prstGeom prst="rect">
            <a:avLst/>
          </a:prstGeom>
        </p:spPr>
      </p:pic>
      <p:sp>
        <p:nvSpPr>
          <p:cNvPr id="10" name="Content Placeholder 2"/>
          <p:cNvSpPr>
            <a:spLocks noGrp="1"/>
          </p:cNvSpPr>
          <p:nvPr>
            <p:ph idx="1"/>
          </p:nvPr>
        </p:nvSpPr>
        <p:spPr>
          <a:xfrm>
            <a:off x="838200" y="1318054"/>
            <a:ext cx="10515600" cy="4926926"/>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1" name="Content Placeholder 2"/>
          <p:cNvSpPr>
            <a:spLocks noGrp="1"/>
          </p:cNvSpPr>
          <p:nvPr>
            <p:ph idx="10" hasCustomPrompt="1"/>
          </p:nvPr>
        </p:nvSpPr>
        <p:spPr>
          <a:xfrm>
            <a:off x="9759870" y="6375522"/>
            <a:ext cx="2283069" cy="482478"/>
          </a:xfrm>
        </p:spPr>
        <p:txBody>
          <a:bodyPr>
            <a:normAutofit/>
          </a:bodyPr>
          <a:lstStyle>
            <a:lvl1pPr marL="0" indent="0" algn="r">
              <a:buNone/>
              <a:defRPr sz="1600" i="1"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12" name="Title 1"/>
          <p:cNvSpPr>
            <a:spLocks noGrp="1"/>
          </p:cNvSpPr>
          <p:nvPr>
            <p:ph type="title" hasCustomPrompt="1"/>
          </p:nvPr>
        </p:nvSpPr>
        <p:spPr>
          <a:xfrm>
            <a:off x="421711" y="130541"/>
            <a:ext cx="8086007" cy="776883"/>
          </a:xfrm>
          <a:ln>
            <a:noFill/>
          </a:ln>
        </p:spPr>
        <p:txBody>
          <a:bodyPr anchor="b">
            <a:noAutofit/>
          </a:bodyPr>
          <a:lstStyle>
            <a:lvl1pPr>
              <a:defRPr sz="4000" b="0">
                <a:solidFill>
                  <a:schemeClr val="bg1"/>
                </a:solidFill>
                <a:latin typeface="Lovelo Black" panose="02000000000000000000" pitchFamily="50" charset="0"/>
                <a:ea typeface="Open Sans" panose="020B0606030504020204" pitchFamily="34" charset="0"/>
                <a:cs typeface="Open Sans" panose="020B0606030504020204" pitchFamily="34" charset="0"/>
              </a:defRPr>
            </a:lvl1pPr>
          </a:lstStyle>
          <a:p>
            <a:r>
              <a:rPr lang="de-DE" dirty="0" err="1"/>
              <a:t>titel</a:t>
            </a:r>
            <a:endParaRPr lang="en-US" dirty="0"/>
          </a:p>
        </p:txBody>
      </p:sp>
    </p:spTree>
    <p:extLst>
      <p:ext uri="{BB962C8B-B14F-4D97-AF65-F5344CB8AC3E}">
        <p14:creationId xmlns:p14="http://schemas.microsoft.com/office/powerpoint/2010/main" val="1258900617"/>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166546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3824749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2202390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2277328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2302738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1451558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410612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905803B-10B5-473D-93F1-D30C55BCA138}"/>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FA5386CF-A4FC-4696-BEB9-095A2373CA83}"/>
              </a:ext>
            </a:extLst>
          </p:cNvPr>
          <p:cNvSpPr>
            <a:spLocks noGrp="1"/>
          </p:cNvSpPr>
          <p:nvPr>
            <p:ph type="title" hasCustomPrompt="1"/>
          </p:nvPr>
        </p:nvSpPr>
        <p:spPr>
          <a:xfrm>
            <a:off x="519197" y="124603"/>
            <a:ext cx="4532198" cy="901442"/>
          </a:xfrm>
        </p:spPr>
        <p:txBody>
          <a:bodyPr>
            <a:normAutofit/>
          </a:bodyPr>
          <a:lstStyle>
            <a:lvl1pPr>
              <a:defRPr sz="4800">
                <a:solidFill>
                  <a:schemeClr val="bg1"/>
                </a:solidFill>
                <a:latin typeface="Lovelo Black" panose="02000000000000000000" pitchFamily="50" charset="0"/>
              </a:defRPr>
            </a:lvl1pPr>
          </a:lstStyle>
          <a:p>
            <a:r>
              <a:rPr lang="de-DE" dirty="0"/>
              <a:t>title</a:t>
            </a:r>
            <a:endParaRPr lang="en-GB" dirty="0"/>
          </a:p>
        </p:txBody>
      </p:sp>
      <p:sp>
        <p:nvSpPr>
          <p:cNvPr id="3" name="Inhaltsplatzhalter 2">
            <a:extLst>
              <a:ext uri="{FF2B5EF4-FFF2-40B4-BE49-F238E27FC236}">
                <a16:creationId xmlns:a16="http://schemas.microsoft.com/office/drawing/2014/main" id="{A24572BD-0145-4E34-98A3-29EE6CAF6DEE}"/>
              </a:ext>
            </a:extLst>
          </p:cNvPr>
          <p:cNvSpPr>
            <a:spLocks noGrp="1"/>
          </p:cNvSpPr>
          <p:nvPr>
            <p:ph idx="1"/>
          </p:nvPr>
        </p:nvSpPr>
        <p:spPr>
          <a:xfrm>
            <a:off x="838200" y="1429971"/>
            <a:ext cx="10515600" cy="4746992"/>
          </a:xfrm>
        </p:spPr>
        <p:txBody>
          <a:bodyPr>
            <a:normAutofit/>
          </a:bodyPr>
          <a:lstStyle>
            <a:lvl1pPr>
              <a:defRPr sz="3600">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800">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oliennummernplatzhalter 5">
            <a:extLst>
              <a:ext uri="{FF2B5EF4-FFF2-40B4-BE49-F238E27FC236}">
                <a16:creationId xmlns:a16="http://schemas.microsoft.com/office/drawing/2014/main" id="{8C6B2295-7366-4096-8A54-62265DED4C14}"/>
              </a:ext>
            </a:extLst>
          </p:cNvPr>
          <p:cNvSpPr>
            <a:spLocks noGrp="1"/>
          </p:cNvSpPr>
          <p:nvPr>
            <p:ph type="sldNum" sz="quarter" idx="12"/>
          </p:nvPr>
        </p:nvSpPr>
        <p:spPr>
          <a:xfrm>
            <a:off x="-178676" y="5811838"/>
            <a:ext cx="838200" cy="365125"/>
          </a:xfrm>
        </p:spPr>
        <p:txBody>
          <a:bodyPr/>
          <a:lstStyle>
            <a:lvl1pPr>
              <a:defRPr>
                <a:solidFill>
                  <a:schemeClr val="bg1">
                    <a:lumMod val="7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B83948FF-1141-44E2-B6DA-54CB4D7D54B3}" type="slidenum">
              <a:rPr lang="en-GB" smtClean="0"/>
              <a:pPr/>
              <a:t>‹Nr.›</a:t>
            </a:fld>
            <a:endParaRPr lang="en-GB" dirty="0"/>
          </a:p>
        </p:txBody>
      </p:sp>
      <p:cxnSp>
        <p:nvCxnSpPr>
          <p:cNvPr id="10" name="Gerader Verbinder 9">
            <a:extLst>
              <a:ext uri="{FF2B5EF4-FFF2-40B4-BE49-F238E27FC236}">
                <a16:creationId xmlns:a16="http://schemas.microsoft.com/office/drawing/2014/main" id="{71ADACCC-A7C9-41D7-AFA1-3E0B597F4B01}"/>
              </a:ext>
            </a:extLst>
          </p:cNvPr>
          <p:cNvCxnSpPr/>
          <p:nvPr userDrawn="1"/>
        </p:nvCxnSpPr>
        <p:spPr>
          <a:xfrm>
            <a:off x="0" y="6176963"/>
            <a:ext cx="659524" cy="0"/>
          </a:xfrm>
          <a:prstGeom prst="line">
            <a:avLst/>
          </a:prstGeom>
          <a:ln w="19050">
            <a:solidFill>
              <a:srgbClr val="00325A"/>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5EB071B7-0372-433D-B4C3-5923286F00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
        <p:nvSpPr>
          <p:cNvPr id="13" name="Inhaltsplatzhalter 2">
            <a:extLst>
              <a:ext uri="{FF2B5EF4-FFF2-40B4-BE49-F238E27FC236}">
                <a16:creationId xmlns:a16="http://schemas.microsoft.com/office/drawing/2014/main" id="{B93AFDCE-B46D-4F41-84E6-051F9DC08A83}"/>
              </a:ext>
            </a:extLst>
          </p:cNvPr>
          <p:cNvSpPr>
            <a:spLocks noGrp="1"/>
          </p:cNvSpPr>
          <p:nvPr>
            <p:ph idx="13" hasCustomPrompt="1"/>
          </p:nvPr>
        </p:nvSpPr>
        <p:spPr>
          <a:xfrm>
            <a:off x="3064276" y="6468703"/>
            <a:ext cx="6063448" cy="389297"/>
          </a:xfrm>
        </p:spPr>
        <p:txBody>
          <a:bodyPr anchor="b">
            <a:noAutofit/>
          </a:bodyPr>
          <a:lstStyle>
            <a:lvl1pPr marL="0" indent="0" algn="ctr">
              <a:buNone/>
              <a:defRPr sz="14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Autor, JN, 000</a:t>
            </a:r>
          </a:p>
        </p:txBody>
      </p:sp>
      <p:sp>
        <p:nvSpPr>
          <p:cNvPr id="14" name="Inhaltsplatzhalter 2">
            <a:extLst>
              <a:ext uri="{FF2B5EF4-FFF2-40B4-BE49-F238E27FC236}">
                <a16:creationId xmlns:a16="http://schemas.microsoft.com/office/drawing/2014/main" id="{3C768198-758A-48A7-B654-462241DCF319}"/>
              </a:ext>
            </a:extLst>
          </p:cNvPr>
          <p:cNvSpPr>
            <a:spLocks noGrp="1"/>
          </p:cNvSpPr>
          <p:nvPr>
            <p:ph idx="14" hasCustomPrompt="1"/>
          </p:nvPr>
        </p:nvSpPr>
        <p:spPr>
          <a:xfrm>
            <a:off x="5142760" y="131300"/>
            <a:ext cx="3397558" cy="901442"/>
          </a:xfrm>
        </p:spPr>
        <p:txBody>
          <a:bodyPr anchor="ctr">
            <a:noAutofit/>
          </a:bodyPr>
          <a:lstStyle>
            <a:lvl1pPr marL="0" indent="0" algn="l">
              <a:buNone/>
              <a:defRPr sz="3600">
                <a:solidFill>
                  <a:schemeClr val="bg1"/>
                </a:solidFill>
                <a:latin typeface="Lora" panose="02000503000000020004" pitchFamily="2" charset="0"/>
                <a:ea typeface="Open Sans Light" panose="020B0306030504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 | idea</a:t>
            </a:r>
          </a:p>
        </p:txBody>
      </p:sp>
    </p:spTree>
    <p:extLst>
      <p:ext uri="{BB962C8B-B14F-4D97-AF65-F5344CB8AC3E}">
        <p14:creationId xmlns:p14="http://schemas.microsoft.com/office/powerpoint/2010/main" val="1646997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3497113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1791914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25943294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1514251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2033198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2462084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19034738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428049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23428960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403602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B7A29-5808-4A32-AA02-009DDD45914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1551D11B-E1ED-4C7D-B367-8C271F922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1D5ACCD-CEB0-4622-91C1-7C471B5D481A}"/>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6EFBF5AA-7CF9-42CB-9152-78804CEB7724}"/>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301EDC17-9273-4D35-8C3C-2FE4EDBA3534}"/>
              </a:ext>
            </a:extLst>
          </p:cNvPr>
          <p:cNvSpPr>
            <a:spLocks noGrp="1"/>
          </p:cNvSpPr>
          <p:nvPr>
            <p:ph type="sldNum" sz="quarter" idx="12"/>
          </p:nvPr>
        </p:nvSpPr>
        <p:spPr/>
        <p:txBody>
          <a:bodyPr/>
          <a:lstStyle/>
          <a:p>
            <a:fld id="{B83948FF-1141-44E2-B6DA-54CB4D7D54B3}" type="slidenum">
              <a:rPr lang="en-GB" smtClean="0"/>
              <a:t>‹Nr.›</a:t>
            </a:fld>
            <a:endParaRPr lang="en-GB" dirty="0"/>
          </a:p>
        </p:txBody>
      </p:sp>
    </p:spTree>
    <p:extLst>
      <p:ext uri="{BB962C8B-B14F-4D97-AF65-F5344CB8AC3E}">
        <p14:creationId xmlns:p14="http://schemas.microsoft.com/office/powerpoint/2010/main" val="37299138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6395393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el und Inhalt">
    <p:spTree>
      <p:nvGrpSpPr>
        <p:cNvPr id="1" name=""/>
        <p:cNvGrpSpPr/>
        <p:nvPr/>
      </p:nvGrpSpPr>
      <p:grpSpPr>
        <a:xfrm>
          <a:off x="0" y="0"/>
          <a:ext cx="0" cy="0"/>
          <a:chOff x="0" y="0"/>
          <a:chExt cx="0" cy="0"/>
        </a:xfrm>
      </p:grpSpPr>
      <p:sp>
        <p:nvSpPr>
          <p:cNvPr id="7" name="Rechteck 6"/>
          <p:cNvSpPr/>
          <p:nvPr userDrawn="1"/>
        </p:nvSpPr>
        <p:spPr>
          <a:xfrm>
            <a:off x="0" y="1"/>
            <a:ext cx="12192000" cy="1370015"/>
          </a:xfrm>
          <a:prstGeom prst="rect">
            <a:avLst/>
          </a:prstGeom>
          <a:solidFill>
            <a:srgbClr val="9E1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2" name="Titel 1"/>
          <p:cNvSpPr>
            <a:spLocks noGrp="1"/>
          </p:cNvSpPr>
          <p:nvPr>
            <p:ph type="title" hasCustomPrompt="1"/>
          </p:nvPr>
        </p:nvSpPr>
        <p:spPr>
          <a:xfrm>
            <a:off x="565599" y="113507"/>
            <a:ext cx="3130135" cy="1143000"/>
          </a:xfrm>
        </p:spPr>
        <p:txBody>
          <a:bodyPr>
            <a:noAutofit/>
          </a:bodyPr>
          <a:lstStyle>
            <a:lvl1pPr algn="l">
              <a:defRPr sz="5333" b="1">
                <a:solidFill>
                  <a:schemeClr val="bg1"/>
                </a:solidFill>
              </a:defRPr>
            </a:lvl1pPr>
          </a:lstStyle>
          <a:p>
            <a:r>
              <a:rPr lang="de-DE" dirty="0"/>
              <a:t>Title </a:t>
            </a:r>
          </a:p>
        </p:txBody>
      </p:sp>
      <p:sp>
        <p:nvSpPr>
          <p:cNvPr id="3" name="Inhaltsplatzhalter 2"/>
          <p:cNvSpPr>
            <a:spLocks noGrp="1"/>
          </p:cNvSpPr>
          <p:nvPr>
            <p:ph idx="1"/>
          </p:nvPr>
        </p:nvSpPr>
        <p:spPr/>
        <p:txBody>
          <a:bodyPr>
            <a:normAutofit/>
          </a:bodyPr>
          <a:lstStyle>
            <a:lvl1pPr>
              <a:defRPr sz="3733">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667">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26" name="Picture 2" descr="Bildergebnis für neurogeriatrie kiel logo">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3339" y="5818597"/>
            <a:ext cx="1536171" cy="899300"/>
          </a:xfrm>
          <a:prstGeom prst="rect">
            <a:avLst/>
          </a:prstGeom>
          <a:noFill/>
          <a:extLst>
            <a:ext uri="{909E8E84-426E-40DD-AFC4-6F175D3DCCD1}">
              <a14:hiddenFill xmlns:a14="http://schemas.microsoft.com/office/drawing/2010/main">
                <a:solidFill>
                  <a:srgbClr val="FFFFFF"/>
                </a:solidFill>
              </a14:hiddenFill>
            </a:ext>
          </a:extLst>
        </p:spPr>
      </p:pic>
      <p:sp>
        <p:nvSpPr>
          <p:cNvPr id="9" name="Foliennummernplatzhalter 6"/>
          <p:cNvSpPr>
            <a:spLocks noGrp="1"/>
          </p:cNvSpPr>
          <p:nvPr>
            <p:ph type="sldNum" sz="quarter" idx="12"/>
          </p:nvPr>
        </p:nvSpPr>
        <p:spPr>
          <a:xfrm>
            <a:off x="11363424" y="6173777"/>
            <a:ext cx="828576" cy="316472"/>
          </a:xfrm>
        </p:spPr>
        <p:txBody>
          <a:bodyPr/>
          <a:lstStyle>
            <a:lvl1pPr>
              <a:defRPr sz="1200">
                <a:solidFill>
                  <a:schemeClr val="bg1">
                    <a:lumMod val="75000"/>
                  </a:schemeClr>
                </a:solidFill>
              </a:defRPr>
            </a:lvl1pPr>
          </a:lstStyle>
          <a:p>
            <a:fld id="{E913FC1E-6D7A-493D-8DC3-0884633BCF60}" type="slidenum">
              <a:rPr lang="de-DE" smtClean="0"/>
              <a:pPr/>
              <a:t>‹Nr.›</a:t>
            </a:fld>
            <a:endParaRPr lang="de-DE"/>
          </a:p>
        </p:txBody>
      </p:sp>
      <p:cxnSp>
        <p:nvCxnSpPr>
          <p:cNvPr id="10" name="Gerade Verbindung 9"/>
          <p:cNvCxnSpPr/>
          <p:nvPr userDrawn="1"/>
        </p:nvCxnSpPr>
        <p:spPr>
          <a:xfrm>
            <a:off x="11376587" y="6501341"/>
            <a:ext cx="960107" cy="0"/>
          </a:xfrm>
          <a:prstGeom prst="line">
            <a:avLst/>
          </a:prstGeom>
          <a:ln>
            <a:solidFill>
              <a:srgbClr val="9E1681"/>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0" hasCustomPrompt="1"/>
          </p:nvPr>
        </p:nvSpPr>
        <p:spPr>
          <a:xfrm>
            <a:off x="2067556" y="6517544"/>
            <a:ext cx="7968885" cy="310560"/>
          </a:xfrm>
        </p:spPr>
        <p:txBody>
          <a:bodyPr anchor="ctr">
            <a:normAutofit/>
          </a:bodyPr>
          <a:lstStyle>
            <a:lvl1pPr marL="0" indent="0" algn="ctr">
              <a:buNone/>
              <a:defRPr sz="1467" i="0" baseline="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
        <p:nvSpPr>
          <p:cNvPr id="5" name="Textplatzhalter 4">
            <a:extLst>
              <a:ext uri="{FF2B5EF4-FFF2-40B4-BE49-F238E27FC236}">
                <a16:creationId xmlns:a16="http://schemas.microsoft.com/office/drawing/2014/main" id="{B21CC6EB-2CC9-4FA3-B4CE-F25D7894F133}"/>
              </a:ext>
            </a:extLst>
          </p:cNvPr>
          <p:cNvSpPr>
            <a:spLocks noGrp="1"/>
          </p:cNvSpPr>
          <p:nvPr>
            <p:ph type="body" sz="quarter" idx="13"/>
          </p:nvPr>
        </p:nvSpPr>
        <p:spPr>
          <a:xfrm>
            <a:off x="3710506" y="113507"/>
            <a:ext cx="6431821" cy="1143000"/>
          </a:xfrm>
        </p:spPr>
        <p:txBody>
          <a:bodyPr anchor="ctr"/>
          <a:lstStyle>
            <a:lvl1pPr marL="0" indent="0">
              <a:buNone/>
              <a:defRPr>
                <a:solidFill>
                  <a:schemeClr val="bg1"/>
                </a:solidFill>
                <a:latin typeface="Lora" panose="02000503000000020004" pitchFamily="2" charset="0"/>
              </a:defRPr>
            </a:lvl1pPr>
            <a:lvl2pPr marL="609585" indent="0">
              <a:buNone/>
              <a:defRPr>
                <a:solidFill>
                  <a:schemeClr val="bg1"/>
                </a:solidFill>
                <a:latin typeface="Lora" panose="02000503000000020004" pitchFamily="2" charset="0"/>
              </a:defRPr>
            </a:lvl2pPr>
            <a:lvl3pPr marL="1219170" indent="0">
              <a:buNone/>
              <a:defRPr>
                <a:solidFill>
                  <a:schemeClr val="bg1"/>
                </a:solidFill>
                <a:latin typeface="Lora" panose="02000503000000020004" pitchFamily="2" charset="0"/>
              </a:defRPr>
            </a:lvl3pPr>
            <a:lvl4pPr marL="1828754" indent="0">
              <a:buNone/>
              <a:defRPr>
                <a:solidFill>
                  <a:schemeClr val="bg1"/>
                </a:solidFill>
                <a:latin typeface="Lora" panose="02000503000000020004" pitchFamily="2" charset="0"/>
              </a:defRPr>
            </a:lvl4pPr>
            <a:lvl5pPr marL="2438339" indent="0">
              <a:buNone/>
              <a:defRPr>
                <a:solidFill>
                  <a:schemeClr val="bg1"/>
                </a:solidFill>
                <a:latin typeface="Lora" panose="02000503000000020004" pitchFamily="2" charset="0"/>
              </a:defRPr>
            </a:lvl5pPr>
          </a:lstStyle>
          <a:p>
            <a:pPr lvl="0"/>
            <a:r>
              <a:rPr lang="de-DE" dirty="0"/>
              <a:t>Mastertextformat </a:t>
            </a:r>
            <a:r>
              <a:rPr lang="de-DE" dirty="0" err="1"/>
              <a:t>be</a:t>
            </a:r>
            <a:endParaRPr lang="en-GB" dirty="0"/>
          </a:p>
        </p:txBody>
      </p:sp>
    </p:spTree>
    <p:extLst>
      <p:ext uri="{BB962C8B-B14F-4D97-AF65-F5344CB8AC3E}">
        <p14:creationId xmlns:p14="http://schemas.microsoft.com/office/powerpoint/2010/main" val="10814500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el und Inhal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5338" y="164231"/>
            <a:ext cx="8366234" cy="776883"/>
          </a:xfrm>
          <a:ln>
            <a:noFill/>
          </a:ln>
        </p:spPr>
        <p:txBody>
          <a:bodyPr>
            <a:noAutofit/>
          </a:bodyPr>
          <a:lstStyle>
            <a:lvl1pPr>
              <a:defRPr sz="36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a:t>
            </a:r>
            <a:endParaRPr lang="en-US" dirty="0"/>
          </a:p>
        </p:txBody>
      </p:sp>
      <p:sp>
        <p:nvSpPr>
          <p:cNvPr id="3" name="Content Placeholder 2"/>
          <p:cNvSpPr>
            <a:spLocks noGrp="1"/>
          </p:cNvSpPr>
          <p:nvPr>
            <p:ph idx="1"/>
          </p:nvPr>
        </p:nvSpPr>
        <p:spPr>
          <a:xfrm>
            <a:off x="838200" y="1198179"/>
            <a:ext cx="10515600" cy="4978784"/>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Content Placeholder 2"/>
          <p:cNvSpPr>
            <a:spLocks noGrp="1"/>
          </p:cNvSpPr>
          <p:nvPr>
            <p:ph idx="10" hasCustomPrompt="1"/>
          </p:nvPr>
        </p:nvSpPr>
        <p:spPr>
          <a:xfrm>
            <a:off x="9759869" y="6375522"/>
            <a:ext cx="2283069" cy="482478"/>
          </a:xfrm>
        </p:spPr>
        <p:txBody>
          <a:bodyPr>
            <a:normAutofit/>
          </a:bodyPr>
          <a:lstStyle>
            <a:lvl1pPr marL="0" indent="0" algn="r">
              <a:buNone/>
              <a:defRPr sz="16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Tree>
    <p:extLst>
      <p:ext uri="{BB962C8B-B14F-4D97-AF65-F5344CB8AC3E}">
        <p14:creationId xmlns:p14="http://schemas.microsoft.com/office/powerpoint/2010/main" val="414373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DBDF3-20A2-4267-AAB6-302DA9268E0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6CE896E-2165-425C-9257-57BD240CCBB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16E08837-75CF-4C2F-91EB-3F8F050B6B0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7F356377-DD97-412F-9D95-D7C3AE93DE5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29482A7-8F8A-4D3F-B01B-1F09EF4E8F73}"/>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D85163D8-DA2D-4170-97D5-C62A71C910F8}"/>
              </a:ext>
            </a:extLst>
          </p:cNvPr>
          <p:cNvSpPr>
            <a:spLocks noGrp="1"/>
          </p:cNvSpPr>
          <p:nvPr>
            <p:ph type="sldNum" sz="quarter" idx="12"/>
          </p:nvPr>
        </p:nvSpPr>
        <p:spPr/>
        <p:txBody>
          <a:bodyPr/>
          <a:lstStyle/>
          <a:p>
            <a:fld id="{B83948FF-1141-44E2-B6DA-54CB4D7D54B3}" type="slidenum">
              <a:rPr lang="en-GB" smtClean="0"/>
              <a:t>‹Nr.›</a:t>
            </a:fld>
            <a:endParaRPr lang="en-GB" dirty="0"/>
          </a:p>
        </p:txBody>
      </p:sp>
    </p:spTree>
    <p:extLst>
      <p:ext uri="{BB962C8B-B14F-4D97-AF65-F5344CB8AC3E}">
        <p14:creationId xmlns:p14="http://schemas.microsoft.com/office/powerpoint/2010/main" val="293277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806C6-A661-43FA-A240-9C3F61C0B320}"/>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ED33BFDE-2E5B-4D1C-A7D6-11328895C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22D95A1-C1D0-4E26-B988-5380EAC414B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16C72E24-E738-4873-ADBD-6CBC28BF3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8BACEFA-4B9E-4B2B-A2A0-B8074146FE9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1543E117-F07D-4EDE-9D7E-AB34461F7584}"/>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9385760A-AF36-4BE3-986A-D389DB8200DD}"/>
              </a:ext>
            </a:extLst>
          </p:cNvPr>
          <p:cNvSpPr>
            <a:spLocks noGrp="1"/>
          </p:cNvSpPr>
          <p:nvPr>
            <p:ph type="ftr" sz="quarter" idx="11"/>
          </p:nvPr>
        </p:nvSpPr>
        <p:spPr/>
        <p:txBody>
          <a:bodyPr/>
          <a:lstStyle/>
          <a:p>
            <a:endParaRPr lang="en-GB" dirty="0"/>
          </a:p>
        </p:txBody>
      </p:sp>
      <p:sp>
        <p:nvSpPr>
          <p:cNvPr id="9" name="Foliennummernplatzhalter 8">
            <a:extLst>
              <a:ext uri="{FF2B5EF4-FFF2-40B4-BE49-F238E27FC236}">
                <a16:creationId xmlns:a16="http://schemas.microsoft.com/office/drawing/2014/main" id="{EFB79710-2AEA-4DE6-AB99-16A82D41E4D8}"/>
              </a:ext>
            </a:extLst>
          </p:cNvPr>
          <p:cNvSpPr>
            <a:spLocks noGrp="1"/>
          </p:cNvSpPr>
          <p:nvPr>
            <p:ph type="sldNum" sz="quarter" idx="12"/>
          </p:nvPr>
        </p:nvSpPr>
        <p:spPr/>
        <p:txBody>
          <a:bodyPr/>
          <a:lstStyle/>
          <a:p>
            <a:fld id="{B83948FF-1141-44E2-B6DA-54CB4D7D54B3}" type="slidenum">
              <a:rPr lang="en-GB" smtClean="0"/>
              <a:t>‹Nr.›</a:t>
            </a:fld>
            <a:endParaRPr lang="en-GB" dirty="0"/>
          </a:p>
        </p:txBody>
      </p:sp>
    </p:spTree>
    <p:extLst>
      <p:ext uri="{BB962C8B-B14F-4D97-AF65-F5344CB8AC3E}">
        <p14:creationId xmlns:p14="http://schemas.microsoft.com/office/powerpoint/2010/main" val="309450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BD4CA1-4CF8-4C91-96F5-78CC859BB0B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813D7CED-FB33-49E7-BC5F-8BE2F3E6972C}"/>
              </a:ext>
            </a:extLst>
          </p:cNvPr>
          <p:cNvSpPr>
            <a:spLocks noGrp="1"/>
          </p:cNvSpPr>
          <p:nvPr>
            <p:ph type="dt" sz="half" idx="10"/>
          </p:nvPr>
        </p:nvSpPr>
        <p:spPr/>
        <p:txBody>
          <a:bodyPr/>
          <a:lstStyle/>
          <a:p>
            <a:endParaRPr lang="en-GB" dirty="0"/>
          </a:p>
        </p:txBody>
      </p:sp>
      <p:sp>
        <p:nvSpPr>
          <p:cNvPr id="4" name="Fußzeilenplatzhalter 3">
            <a:extLst>
              <a:ext uri="{FF2B5EF4-FFF2-40B4-BE49-F238E27FC236}">
                <a16:creationId xmlns:a16="http://schemas.microsoft.com/office/drawing/2014/main" id="{3489FF8E-9962-4870-BC96-9A568422F7A8}"/>
              </a:ext>
            </a:extLst>
          </p:cNvPr>
          <p:cNvSpPr>
            <a:spLocks noGrp="1"/>
          </p:cNvSpPr>
          <p:nvPr>
            <p:ph type="ftr" sz="quarter" idx="11"/>
          </p:nvPr>
        </p:nvSpPr>
        <p:spPr/>
        <p:txBody>
          <a:bodyPr/>
          <a:lstStyle/>
          <a:p>
            <a:endParaRPr lang="en-GB" dirty="0"/>
          </a:p>
        </p:txBody>
      </p:sp>
      <p:sp>
        <p:nvSpPr>
          <p:cNvPr id="5" name="Foliennummernplatzhalter 4">
            <a:extLst>
              <a:ext uri="{FF2B5EF4-FFF2-40B4-BE49-F238E27FC236}">
                <a16:creationId xmlns:a16="http://schemas.microsoft.com/office/drawing/2014/main" id="{94461130-232F-49AC-96D9-73AD063008ED}"/>
              </a:ext>
            </a:extLst>
          </p:cNvPr>
          <p:cNvSpPr>
            <a:spLocks noGrp="1"/>
          </p:cNvSpPr>
          <p:nvPr>
            <p:ph type="sldNum" sz="quarter" idx="12"/>
          </p:nvPr>
        </p:nvSpPr>
        <p:spPr/>
        <p:txBody>
          <a:bodyPr/>
          <a:lstStyle/>
          <a:p>
            <a:fld id="{B83948FF-1141-44E2-B6DA-54CB4D7D54B3}" type="slidenum">
              <a:rPr lang="en-GB" smtClean="0"/>
              <a:t>‹Nr.›</a:t>
            </a:fld>
            <a:endParaRPr lang="en-GB" dirty="0"/>
          </a:p>
        </p:txBody>
      </p:sp>
    </p:spTree>
    <p:extLst>
      <p:ext uri="{BB962C8B-B14F-4D97-AF65-F5344CB8AC3E}">
        <p14:creationId xmlns:p14="http://schemas.microsoft.com/office/powerpoint/2010/main" val="70122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42299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AC890-51AD-49BF-8BF2-CF274FB248D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9DCDA0E-537C-44C0-991D-7DB159D221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D2EFED58-7BAF-4633-ADE9-23391610B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CE2545B-0444-43ED-AF44-1683BF84069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5571607-AD5A-41E8-BAB9-FB6B970AB00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5666D1A-87E4-41B3-AD9B-C7CA19B5A7DA}"/>
              </a:ext>
            </a:extLst>
          </p:cNvPr>
          <p:cNvSpPr>
            <a:spLocks noGrp="1"/>
          </p:cNvSpPr>
          <p:nvPr>
            <p:ph type="sldNum" sz="quarter" idx="12"/>
          </p:nvPr>
        </p:nvSpPr>
        <p:spPr/>
        <p:txBody>
          <a:bodyPr/>
          <a:lstStyle/>
          <a:p>
            <a:fld id="{B83948FF-1141-44E2-B6DA-54CB4D7D54B3}" type="slidenum">
              <a:rPr lang="en-GB" smtClean="0"/>
              <a:t>‹Nr.›</a:t>
            </a:fld>
            <a:endParaRPr lang="en-GB" dirty="0"/>
          </a:p>
        </p:txBody>
      </p:sp>
    </p:spTree>
    <p:extLst>
      <p:ext uri="{BB962C8B-B14F-4D97-AF65-F5344CB8AC3E}">
        <p14:creationId xmlns:p14="http://schemas.microsoft.com/office/powerpoint/2010/main" val="276916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9C07F-CD6B-427A-8E2E-D5DBA9866C3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7D0A58D2-191E-4707-BAB2-759698719E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platzhalter 3">
            <a:extLst>
              <a:ext uri="{FF2B5EF4-FFF2-40B4-BE49-F238E27FC236}">
                <a16:creationId xmlns:a16="http://schemas.microsoft.com/office/drawing/2014/main" id="{A169A87D-06F8-471A-9468-E80351377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C486EFE-73DD-4E98-83CD-63ADF71BD95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E0D9500-50E1-4689-AB18-5376A7A11A6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36DEDBE-52F9-4DF1-A4A9-6A165FC8F04F}"/>
              </a:ext>
            </a:extLst>
          </p:cNvPr>
          <p:cNvSpPr>
            <a:spLocks noGrp="1"/>
          </p:cNvSpPr>
          <p:nvPr>
            <p:ph type="sldNum" sz="quarter" idx="12"/>
          </p:nvPr>
        </p:nvSpPr>
        <p:spPr/>
        <p:txBody>
          <a:bodyPr/>
          <a:lstStyle/>
          <a:p>
            <a:fld id="{B83948FF-1141-44E2-B6DA-54CB4D7D54B3}" type="slidenum">
              <a:rPr lang="en-GB" smtClean="0"/>
              <a:t>‹Nr.›</a:t>
            </a:fld>
            <a:endParaRPr lang="en-GB" dirty="0"/>
          </a:p>
        </p:txBody>
      </p:sp>
    </p:spTree>
    <p:extLst>
      <p:ext uri="{BB962C8B-B14F-4D97-AF65-F5344CB8AC3E}">
        <p14:creationId xmlns:p14="http://schemas.microsoft.com/office/powerpoint/2010/main" val="7584550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91ABB3F-8FFF-46F4-BDB1-D321D0F8D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D31EEE29-7400-43DA-9C1C-C1EDE4C34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20F4566E-C450-4947-8B6A-0FAA52FDAE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ußzeilenplatzhalter 4">
            <a:extLst>
              <a:ext uri="{FF2B5EF4-FFF2-40B4-BE49-F238E27FC236}">
                <a16:creationId xmlns:a16="http://schemas.microsoft.com/office/drawing/2014/main" id="{8D1F4A58-0E9D-46ED-BC23-C25DAF0D32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Foliennummernplatzhalter 5">
            <a:extLst>
              <a:ext uri="{FF2B5EF4-FFF2-40B4-BE49-F238E27FC236}">
                <a16:creationId xmlns:a16="http://schemas.microsoft.com/office/drawing/2014/main" id="{F8D98F66-B138-495F-9A7B-7011E3CCC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948FF-1141-44E2-B6DA-54CB4D7D54B3}" type="slidenum">
              <a:rPr lang="en-GB" smtClean="0"/>
              <a:t>‹Nr.›</a:t>
            </a:fld>
            <a:endParaRPr lang="en-GB" dirty="0"/>
          </a:p>
        </p:txBody>
      </p:sp>
    </p:spTree>
    <p:extLst>
      <p:ext uri="{BB962C8B-B14F-4D97-AF65-F5344CB8AC3E}">
        <p14:creationId xmlns:p14="http://schemas.microsoft.com/office/powerpoint/2010/main" val="320160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17/06/relationships/model3d" Target="../media/model3d1.glb"/><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17/06/relationships/model3d" Target="../media/model3d2.glb"/></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microsoft.com/office/2017/06/relationships/model3d" Target="../media/model3d3.glb"/><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microsoft.com/office/2017/06/relationships/model3d" Target="../media/model3d4.glb"/><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17/06/relationships/model3d" Target="../media/model3d3.glb"/><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emf"/><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microsoft.com/office/2017/06/relationships/model3d" Target="../media/model3d4.glb"/></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r-graph-gallery.com/" TargetMode="External"/><Relationship Id="rId2" Type="http://schemas.openxmlformats.org/officeDocument/2006/relationships/hyperlink" Target="https://serialmentor.com/dataviz/"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0797-4638-4FA2-83CD-53C6F62234F6}"/>
              </a:ext>
            </a:extLst>
          </p:cNvPr>
          <p:cNvSpPr>
            <a:spLocks noGrp="1"/>
          </p:cNvSpPr>
          <p:nvPr>
            <p:ph type="ctrTitle"/>
          </p:nvPr>
        </p:nvSpPr>
        <p:spPr>
          <a:xfrm>
            <a:off x="905069" y="1504949"/>
            <a:ext cx="10515600" cy="2005013"/>
          </a:xfrm>
        </p:spPr>
        <p:txBody>
          <a:bodyPr>
            <a:noAutofit/>
          </a:bodyPr>
          <a:lstStyle/>
          <a:p>
            <a:pPr algn="l"/>
            <a:r>
              <a:rPr lang="en-US" sz="4800" dirty="0"/>
              <a:t>Writing workshop </a:t>
            </a:r>
            <a:br>
              <a:rPr lang="en-US" sz="4800" dirty="0"/>
            </a:br>
            <a:r>
              <a:rPr lang="en-US" sz="2800" dirty="0">
                <a:latin typeface="Lora" panose="02000503000000020004" pitchFamily="2" charset="0"/>
              </a:rPr>
              <a:t>| finding the red thread</a:t>
            </a:r>
            <a:endParaRPr lang="en-GB" sz="4800" dirty="0">
              <a:latin typeface="Lora" panose="02000503000000020004" pitchFamily="2" charset="0"/>
            </a:endParaRPr>
          </a:p>
        </p:txBody>
      </p:sp>
      <p:sp>
        <p:nvSpPr>
          <p:cNvPr id="3" name="Untertitel 2">
            <a:extLst>
              <a:ext uri="{FF2B5EF4-FFF2-40B4-BE49-F238E27FC236}">
                <a16:creationId xmlns:a16="http://schemas.microsoft.com/office/drawing/2014/main" id="{C9FFEB67-3889-447D-81FC-5E6D83431D7F}"/>
              </a:ext>
            </a:extLst>
          </p:cNvPr>
          <p:cNvSpPr>
            <a:spLocks noGrp="1"/>
          </p:cNvSpPr>
          <p:nvPr>
            <p:ph type="subTitle" idx="1"/>
          </p:nvPr>
        </p:nvSpPr>
        <p:spPr>
          <a:xfrm>
            <a:off x="905069" y="3886559"/>
            <a:ext cx="9144000" cy="1903412"/>
          </a:xfrm>
        </p:spPr>
        <p:txBody>
          <a:bodyPr anchor="ctr">
            <a:normAutofit/>
          </a:bodyPr>
          <a:lstStyle/>
          <a:p>
            <a:pPr algn="l"/>
            <a:r>
              <a:rPr lang="en-GB" sz="1800" dirty="0"/>
              <a:t>Julius Welzel</a:t>
            </a:r>
          </a:p>
          <a:p>
            <a:pPr algn="l"/>
            <a:r>
              <a:rPr lang="en-GB" sz="1800" i="1" dirty="0"/>
              <a:t>Kiel, 22</a:t>
            </a:r>
            <a:r>
              <a:rPr lang="en-GB" sz="1800" i="1" baseline="30000" dirty="0"/>
              <a:t>nd</a:t>
            </a:r>
            <a:r>
              <a:rPr lang="en-GB" sz="1800" i="1" dirty="0"/>
              <a:t> June 2020</a:t>
            </a:r>
          </a:p>
        </p:txBody>
      </p:sp>
    </p:spTree>
    <p:extLst>
      <p:ext uri="{BB962C8B-B14F-4D97-AF65-F5344CB8AC3E}">
        <p14:creationId xmlns:p14="http://schemas.microsoft.com/office/powerpoint/2010/main" val="59068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412B1-6F72-4093-80F2-249532E86FC6}"/>
              </a:ext>
            </a:extLst>
          </p:cNvPr>
          <p:cNvSpPr>
            <a:spLocks noGrp="1"/>
          </p:cNvSpPr>
          <p:nvPr>
            <p:ph type="title"/>
          </p:nvPr>
        </p:nvSpPr>
        <p:spPr>
          <a:xfrm>
            <a:off x="519196" y="124603"/>
            <a:ext cx="6099717" cy="901442"/>
          </a:xfrm>
        </p:spPr>
        <p:txBody>
          <a:bodyPr>
            <a:normAutofit/>
          </a:bodyPr>
          <a:lstStyle/>
          <a:p>
            <a:r>
              <a:rPr lang="de-DE" dirty="0"/>
              <a:t>Reference </a:t>
            </a:r>
            <a:r>
              <a:rPr lang="de-DE" dirty="0" err="1"/>
              <a:t>spaces</a:t>
            </a:r>
            <a:endParaRPr lang="de-DE" dirty="0"/>
          </a:p>
        </p:txBody>
      </p:sp>
      <p:sp>
        <p:nvSpPr>
          <p:cNvPr id="3" name="Inhaltsplatzhalter 2">
            <a:extLst>
              <a:ext uri="{FF2B5EF4-FFF2-40B4-BE49-F238E27FC236}">
                <a16:creationId xmlns:a16="http://schemas.microsoft.com/office/drawing/2014/main" id="{4857FC65-E9BC-4975-9A75-12CED1FA3E53}"/>
              </a:ext>
            </a:extLst>
          </p:cNvPr>
          <p:cNvSpPr>
            <a:spLocks noGrp="1"/>
          </p:cNvSpPr>
          <p:nvPr>
            <p:ph idx="1"/>
          </p:nvPr>
        </p:nvSpPr>
        <p:spPr/>
        <p:txBody>
          <a:bodyPr/>
          <a:lstStyle/>
          <a:p>
            <a:endParaRPr lang="de-DE" dirty="0"/>
          </a:p>
        </p:txBody>
      </p:sp>
      <p:sp>
        <p:nvSpPr>
          <p:cNvPr id="4" name="Foliennummernplatzhalter 3">
            <a:extLst>
              <a:ext uri="{FF2B5EF4-FFF2-40B4-BE49-F238E27FC236}">
                <a16:creationId xmlns:a16="http://schemas.microsoft.com/office/drawing/2014/main" id="{A6EEF865-DE71-40D1-AF0C-08747810ACDE}"/>
              </a:ext>
            </a:extLst>
          </p:cNvPr>
          <p:cNvSpPr>
            <a:spLocks noGrp="1"/>
          </p:cNvSpPr>
          <p:nvPr>
            <p:ph type="sldNum" sz="quarter" idx="12"/>
          </p:nvPr>
        </p:nvSpPr>
        <p:spPr/>
        <p:txBody>
          <a:bodyPr/>
          <a:lstStyle/>
          <a:p>
            <a:fld id="{B83948FF-1141-44E2-B6DA-54CB4D7D54B3}" type="slidenum">
              <a:rPr lang="en-GB" smtClean="0"/>
              <a:pPr/>
              <a:t>10</a:t>
            </a:fld>
            <a:endParaRPr lang="en-GB" dirty="0"/>
          </a:p>
        </p:txBody>
      </p:sp>
      <p:sp>
        <p:nvSpPr>
          <p:cNvPr id="5" name="Inhaltsplatzhalter 4">
            <a:extLst>
              <a:ext uri="{FF2B5EF4-FFF2-40B4-BE49-F238E27FC236}">
                <a16:creationId xmlns:a16="http://schemas.microsoft.com/office/drawing/2014/main" id="{E86C0BAC-44EB-4B3D-BC09-84DBCB3B8906}"/>
              </a:ext>
            </a:extLst>
          </p:cNvPr>
          <p:cNvSpPr>
            <a:spLocks noGrp="1"/>
          </p:cNvSpPr>
          <p:nvPr>
            <p:ph idx="13"/>
          </p:nvPr>
        </p:nvSpPr>
        <p:spPr/>
        <p:txBody>
          <a:bodyPr/>
          <a:lstStyle/>
          <a:p>
            <a:endParaRPr lang="de-DE"/>
          </a:p>
        </p:txBody>
      </p:sp>
      <p:sp>
        <p:nvSpPr>
          <p:cNvPr id="6" name="Inhaltsplatzhalter 5">
            <a:extLst>
              <a:ext uri="{FF2B5EF4-FFF2-40B4-BE49-F238E27FC236}">
                <a16:creationId xmlns:a16="http://schemas.microsoft.com/office/drawing/2014/main" id="{6E8967DE-29D3-4471-967A-C1216658A149}"/>
              </a:ext>
            </a:extLst>
          </p:cNvPr>
          <p:cNvSpPr>
            <a:spLocks noGrp="1"/>
          </p:cNvSpPr>
          <p:nvPr>
            <p:ph idx="14"/>
          </p:nvPr>
        </p:nvSpPr>
        <p:spPr/>
        <p:txBody>
          <a:bodyPr/>
          <a:lstStyle/>
          <a:p>
            <a:endParaRPr lang="de-DE"/>
          </a:p>
        </p:txBody>
      </p:sp>
      <p:sp>
        <p:nvSpPr>
          <p:cNvPr id="8" name="Textfeld 7">
            <a:extLst>
              <a:ext uri="{FF2B5EF4-FFF2-40B4-BE49-F238E27FC236}">
                <a16:creationId xmlns:a16="http://schemas.microsoft.com/office/drawing/2014/main" id="{7C69AEE9-DF78-42C5-B74C-287C8BEC0A42}"/>
              </a:ext>
            </a:extLst>
          </p:cNvPr>
          <p:cNvSpPr txBox="1"/>
          <p:nvPr/>
        </p:nvSpPr>
        <p:spPr>
          <a:xfrm>
            <a:off x="2873315" y="1817121"/>
            <a:ext cx="6445369" cy="1107996"/>
          </a:xfrm>
          <a:prstGeom prst="rect">
            <a:avLst/>
          </a:prstGeom>
          <a:solidFill>
            <a:srgbClr val="455C81"/>
          </a:solidFill>
          <a:ln>
            <a:noFill/>
          </a:ln>
        </p:spPr>
        <p:txBody>
          <a:bodyPr wrap="square" rtlCol="0">
            <a:spAutoFit/>
          </a:bodyPr>
          <a:lstStyle/>
          <a:p>
            <a:pPr algn="ctr"/>
            <a:r>
              <a:rPr lang="de-DE" sz="6600" dirty="0">
                <a:solidFill>
                  <a:schemeClr val="bg1"/>
                </a:solidFill>
              </a:rPr>
              <a:t>GLOBAL SPACE</a:t>
            </a:r>
          </a:p>
        </p:txBody>
      </p:sp>
      <p:sp>
        <p:nvSpPr>
          <p:cNvPr id="9" name="Textfeld 8">
            <a:extLst>
              <a:ext uri="{FF2B5EF4-FFF2-40B4-BE49-F238E27FC236}">
                <a16:creationId xmlns:a16="http://schemas.microsoft.com/office/drawing/2014/main" id="{2F184EF5-1D92-4B1E-9E38-92B0FA4065C2}"/>
              </a:ext>
            </a:extLst>
          </p:cNvPr>
          <p:cNvSpPr txBox="1"/>
          <p:nvPr/>
        </p:nvSpPr>
        <p:spPr>
          <a:xfrm>
            <a:off x="2873315" y="3429000"/>
            <a:ext cx="6445369" cy="1107996"/>
          </a:xfrm>
          <a:prstGeom prst="rect">
            <a:avLst/>
          </a:prstGeom>
          <a:solidFill>
            <a:srgbClr val="FEBD67"/>
          </a:solidFill>
        </p:spPr>
        <p:txBody>
          <a:bodyPr wrap="square" rtlCol="0">
            <a:spAutoFit/>
          </a:bodyPr>
          <a:lstStyle/>
          <a:p>
            <a:pPr algn="ctr"/>
            <a:r>
              <a:rPr lang="de-DE" sz="6600" dirty="0">
                <a:solidFill>
                  <a:schemeClr val="bg1"/>
                </a:solidFill>
              </a:rPr>
              <a:t>LOCAL SPACE</a:t>
            </a:r>
          </a:p>
        </p:txBody>
      </p:sp>
      <p:sp>
        <p:nvSpPr>
          <p:cNvPr id="10" name="Textfeld 9">
            <a:extLst>
              <a:ext uri="{FF2B5EF4-FFF2-40B4-BE49-F238E27FC236}">
                <a16:creationId xmlns:a16="http://schemas.microsoft.com/office/drawing/2014/main" id="{DDE79CBD-205A-49B7-BA93-BA1B6BA2DA80}"/>
              </a:ext>
            </a:extLst>
          </p:cNvPr>
          <p:cNvSpPr txBox="1"/>
          <p:nvPr/>
        </p:nvSpPr>
        <p:spPr>
          <a:xfrm>
            <a:off x="2891899" y="5040879"/>
            <a:ext cx="6408201" cy="1107996"/>
          </a:xfrm>
          <a:prstGeom prst="rect">
            <a:avLst/>
          </a:prstGeom>
          <a:solidFill>
            <a:schemeClr val="bg1">
              <a:lumMod val="50000"/>
            </a:schemeClr>
          </a:solidFill>
        </p:spPr>
        <p:txBody>
          <a:bodyPr wrap="square" rtlCol="0">
            <a:spAutoFit/>
          </a:bodyPr>
          <a:lstStyle/>
          <a:p>
            <a:pPr algn="ctr"/>
            <a:r>
              <a:rPr lang="de-DE" sz="6600" dirty="0">
                <a:solidFill>
                  <a:schemeClr val="bg1"/>
                </a:solidFill>
              </a:rPr>
              <a:t>ROTATION SPACE</a:t>
            </a:r>
          </a:p>
        </p:txBody>
      </p:sp>
    </p:spTree>
    <p:extLst>
      <p:ext uri="{BB962C8B-B14F-4D97-AF65-F5344CB8AC3E}">
        <p14:creationId xmlns:p14="http://schemas.microsoft.com/office/powerpoint/2010/main" val="842849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A18641E-D32B-4E00-A426-CED58EF3F24D}"/>
              </a:ext>
            </a:extLst>
          </p:cNvPr>
          <p:cNvSpPr>
            <a:spLocks noGrp="1"/>
          </p:cNvSpPr>
          <p:nvPr>
            <p:ph type="title"/>
          </p:nvPr>
        </p:nvSpPr>
        <p:spPr/>
        <p:txBody>
          <a:bodyPr/>
          <a:lstStyle/>
          <a:p>
            <a:r>
              <a:rPr lang="de-DE" dirty="0"/>
              <a:t>GLOBAL </a:t>
            </a:r>
            <a:r>
              <a:rPr lang="de-DE" dirty="0" err="1"/>
              <a:t>space</a:t>
            </a:r>
            <a:endParaRPr lang="de-DE" dirty="0"/>
          </a:p>
        </p:txBody>
      </p:sp>
      <p:sp>
        <p:nvSpPr>
          <p:cNvPr id="8" name="Inhaltsplatzhalter 7">
            <a:extLst>
              <a:ext uri="{FF2B5EF4-FFF2-40B4-BE49-F238E27FC236}">
                <a16:creationId xmlns:a16="http://schemas.microsoft.com/office/drawing/2014/main" id="{C4659D45-9F14-4C4B-8D3D-6829B8490413}"/>
              </a:ext>
            </a:extLst>
          </p:cNvPr>
          <p:cNvSpPr>
            <a:spLocks noGrp="1"/>
          </p:cNvSpPr>
          <p:nvPr>
            <p:ph idx="1"/>
          </p:nvPr>
        </p:nvSpPr>
        <p:spPr/>
        <p:txBody>
          <a:bodyPr/>
          <a:lstStyle/>
          <a:p>
            <a:endParaRPr lang="de-DE" dirty="0"/>
          </a:p>
        </p:txBody>
      </p:sp>
      <p:sp>
        <p:nvSpPr>
          <p:cNvPr id="4" name="Foliennummernplatzhalter 3">
            <a:extLst>
              <a:ext uri="{FF2B5EF4-FFF2-40B4-BE49-F238E27FC236}">
                <a16:creationId xmlns:a16="http://schemas.microsoft.com/office/drawing/2014/main" id="{76DA05C5-57A2-43E3-A12F-142BD9E94C53}"/>
              </a:ext>
            </a:extLst>
          </p:cNvPr>
          <p:cNvSpPr>
            <a:spLocks noGrp="1"/>
          </p:cNvSpPr>
          <p:nvPr>
            <p:ph type="sldNum" sz="quarter" idx="12"/>
          </p:nvPr>
        </p:nvSpPr>
        <p:spPr/>
        <p:txBody>
          <a:bodyPr/>
          <a:lstStyle/>
          <a:p>
            <a:fld id="{B83948FF-1141-44E2-B6DA-54CB4D7D54B3}" type="slidenum">
              <a:rPr lang="en-GB" smtClean="0"/>
              <a:pPr/>
              <a:t>11</a:t>
            </a:fld>
            <a:endParaRPr lang="en-GB" dirty="0"/>
          </a:p>
        </p:txBody>
      </p:sp>
      <p:sp>
        <p:nvSpPr>
          <p:cNvPr id="9" name="Inhaltsplatzhalter 8">
            <a:extLst>
              <a:ext uri="{FF2B5EF4-FFF2-40B4-BE49-F238E27FC236}">
                <a16:creationId xmlns:a16="http://schemas.microsoft.com/office/drawing/2014/main" id="{F873364B-8910-407F-BF99-4B1D52491261}"/>
              </a:ext>
            </a:extLst>
          </p:cNvPr>
          <p:cNvSpPr>
            <a:spLocks noGrp="1"/>
          </p:cNvSpPr>
          <p:nvPr>
            <p:ph idx="13"/>
          </p:nvPr>
        </p:nvSpPr>
        <p:spPr/>
        <p:txBody>
          <a:bodyPr/>
          <a:lstStyle/>
          <a:p>
            <a:r>
              <a:rPr lang="de-DE" dirty="0" err="1"/>
              <a:t>Hanavan</a:t>
            </a:r>
            <a:r>
              <a:rPr lang="de-DE" dirty="0"/>
              <a:t>, 1964</a:t>
            </a:r>
          </a:p>
        </p:txBody>
      </p:sp>
      <p:sp>
        <p:nvSpPr>
          <p:cNvPr id="10" name="Inhaltsplatzhalter 9">
            <a:extLst>
              <a:ext uri="{FF2B5EF4-FFF2-40B4-BE49-F238E27FC236}">
                <a16:creationId xmlns:a16="http://schemas.microsoft.com/office/drawing/2014/main" id="{842AF64A-1894-4656-A821-1EC73E6AC929}"/>
              </a:ext>
            </a:extLst>
          </p:cNvPr>
          <p:cNvSpPr>
            <a:spLocks noGrp="1"/>
          </p:cNvSpPr>
          <p:nvPr>
            <p:ph idx="14"/>
          </p:nvPr>
        </p:nvSpPr>
        <p:spPr/>
        <p:txBody>
          <a:bodyPr/>
          <a:lstStyle/>
          <a:p>
            <a:endParaRPr lang="de-DE"/>
          </a:p>
        </p:txBody>
      </p:sp>
      <p:pic>
        <p:nvPicPr>
          <p:cNvPr id="17" name="Grafik 16">
            <a:extLst>
              <a:ext uri="{FF2B5EF4-FFF2-40B4-BE49-F238E27FC236}">
                <a16:creationId xmlns:a16="http://schemas.microsoft.com/office/drawing/2014/main" id="{91203957-4C53-4504-9E10-DFC391D9AEB4}"/>
              </a:ext>
            </a:extLst>
          </p:cNvPr>
          <p:cNvPicPr>
            <a:picLocks noChangeAspect="1"/>
          </p:cNvPicPr>
          <p:nvPr/>
        </p:nvPicPr>
        <p:blipFill>
          <a:blip r:embed="rId2"/>
          <a:stretch>
            <a:fillRect/>
          </a:stretch>
        </p:blipFill>
        <p:spPr>
          <a:xfrm>
            <a:off x="4405286" y="1198939"/>
            <a:ext cx="3060982" cy="4961385"/>
          </a:xfrm>
          <a:prstGeom prst="rect">
            <a:avLst/>
          </a:prstGeom>
        </p:spPr>
      </p:pic>
      <p:grpSp>
        <p:nvGrpSpPr>
          <p:cNvPr id="116" name="Gruppieren 115">
            <a:extLst>
              <a:ext uri="{FF2B5EF4-FFF2-40B4-BE49-F238E27FC236}">
                <a16:creationId xmlns:a16="http://schemas.microsoft.com/office/drawing/2014/main" id="{CE05CF9B-ADF7-43DC-BE9F-E5B5EE0FBDF6}"/>
              </a:ext>
            </a:extLst>
          </p:cNvPr>
          <p:cNvGrpSpPr/>
          <p:nvPr/>
        </p:nvGrpSpPr>
        <p:grpSpPr>
          <a:xfrm>
            <a:off x="7482050" y="1596751"/>
            <a:ext cx="4625855" cy="4635006"/>
            <a:chOff x="7482050" y="1596751"/>
            <a:chExt cx="4625855" cy="4635006"/>
          </a:xfrm>
        </p:grpSpPr>
        <p:grpSp>
          <p:nvGrpSpPr>
            <p:cNvPr id="113" name="Gruppieren 112">
              <a:extLst>
                <a:ext uri="{FF2B5EF4-FFF2-40B4-BE49-F238E27FC236}">
                  <a16:creationId xmlns:a16="http://schemas.microsoft.com/office/drawing/2014/main" id="{4794B9B4-50D7-4FB9-9213-BE6483F6C3B2}"/>
                </a:ext>
              </a:extLst>
            </p:cNvPr>
            <p:cNvGrpSpPr/>
            <p:nvPr/>
          </p:nvGrpSpPr>
          <p:grpSpPr>
            <a:xfrm>
              <a:off x="7482050" y="1596751"/>
              <a:ext cx="4625855" cy="4635006"/>
              <a:chOff x="3815355" y="1529019"/>
              <a:chExt cx="4625855" cy="4635006"/>
            </a:xfrm>
          </p:grpSpPr>
          <p:grpSp>
            <p:nvGrpSpPr>
              <p:cNvPr id="72" name="Gruppieren 71">
                <a:extLst>
                  <a:ext uri="{FF2B5EF4-FFF2-40B4-BE49-F238E27FC236}">
                    <a16:creationId xmlns:a16="http://schemas.microsoft.com/office/drawing/2014/main" id="{083A156A-40BA-4E2D-B8C9-C482DDD4C850}"/>
                  </a:ext>
                </a:extLst>
              </p:cNvPr>
              <p:cNvGrpSpPr/>
              <p:nvPr/>
            </p:nvGrpSpPr>
            <p:grpSpPr>
              <a:xfrm>
                <a:off x="3815355" y="1529019"/>
                <a:ext cx="4591337" cy="4635006"/>
                <a:chOff x="2667000" y="0"/>
                <a:chExt cx="6848475" cy="6913612"/>
              </a:xfrm>
            </p:grpSpPr>
            <p:grpSp>
              <p:nvGrpSpPr>
                <p:cNvPr id="39" name="Gruppieren 38">
                  <a:extLst>
                    <a:ext uri="{FF2B5EF4-FFF2-40B4-BE49-F238E27FC236}">
                      <a16:creationId xmlns:a16="http://schemas.microsoft.com/office/drawing/2014/main" id="{CF9F56FB-9DEE-4D64-B533-2D7DE10D917A}"/>
                    </a:ext>
                  </a:extLst>
                </p:cNvPr>
                <p:cNvGrpSpPr/>
                <p:nvPr/>
              </p:nvGrpSpPr>
              <p:grpSpPr>
                <a:xfrm>
                  <a:off x="2667000" y="0"/>
                  <a:ext cx="6848475" cy="6848475"/>
                  <a:chOff x="2667000" y="0"/>
                  <a:chExt cx="6848475" cy="6848475"/>
                </a:xfrm>
              </p:grpSpPr>
              <p:pic>
                <p:nvPicPr>
                  <p:cNvPr id="40" name="Grafik 39">
                    <a:extLst>
                      <a:ext uri="{FF2B5EF4-FFF2-40B4-BE49-F238E27FC236}">
                        <a16:creationId xmlns:a16="http://schemas.microsoft.com/office/drawing/2014/main" id="{AE22D198-D228-42CE-B03F-94278D8087B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67000" y="0"/>
                    <a:ext cx="6848475" cy="6848475"/>
                  </a:xfrm>
                  <a:prstGeom prst="rect">
                    <a:avLst/>
                  </a:prstGeom>
                </p:spPr>
              </p:pic>
              <p:cxnSp>
                <p:nvCxnSpPr>
                  <p:cNvPr id="41" name="Gerader Verbinder 40">
                    <a:extLst>
                      <a:ext uri="{FF2B5EF4-FFF2-40B4-BE49-F238E27FC236}">
                        <a16:creationId xmlns:a16="http://schemas.microsoft.com/office/drawing/2014/main" id="{3311B07E-B39C-4B06-8C28-D4569F201505}"/>
                      </a:ext>
                    </a:extLst>
                  </p:cNvPr>
                  <p:cNvCxnSpPr>
                    <a:cxnSpLocks/>
                  </p:cNvCxnSpPr>
                  <p:nvPr/>
                </p:nvCxnSpPr>
                <p:spPr>
                  <a:xfrm>
                    <a:off x="5842158" y="895350"/>
                    <a:ext cx="502920" cy="0"/>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3D88CC47-66CF-4A0B-A2B4-968B00709128}"/>
                      </a:ext>
                    </a:extLst>
                  </p:cNvPr>
                  <p:cNvCxnSpPr>
                    <a:cxnSpLocks/>
                  </p:cNvCxnSpPr>
                  <p:nvPr/>
                </p:nvCxnSpPr>
                <p:spPr>
                  <a:xfrm flipV="1">
                    <a:off x="5501640" y="1143001"/>
                    <a:ext cx="0" cy="1052512"/>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3006310D-EC9B-4C77-A564-5A8783BB419E}"/>
                      </a:ext>
                    </a:extLst>
                  </p:cNvPr>
                  <p:cNvCxnSpPr>
                    <a:cxnSpLocks/>
                  </p:cNvCxnSpPr>
                  <p:nvPr/>
                </p:nvCxnSpPr>
                <p:spPr>
                  <a:xfrm flipV="1">
                    <a:off x="6665193" y="1143001"/>
                    <a:ext cx="0" cy="1052512"/>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153932EE-23E2-4BFB-AE9B-CBA6EDCD95C7}"/>
                      </a:ext>
                    </a:extLst>
                  </p:cNvPr>
                  <p:cNvCxnSpPr>
                    <a:cxnSpLocks/>
                  </p:cNvCxnSpPr>
                  <p:nvPr/>
                </p:nvCxnSpPr>
                <p:spPr>
                  <a:xfrm flipH="1" flipV="1">
                    <a:off x="5352176" y="3682767"/>
                    <a:ext cx="700012" cy="259158"/>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4CC2E1EA-9BE7-4FE1-A0FC-A0B08941FACA}"/>
                      </a:ext>
                    </a:extLst>
                  </p:cNvPr>
                  <p:cNvCxnSpPr>
                    <a:cxnSpLocks/>
                  </p:cNvCxnSpPr>
                  <p:nvPr/>
                </p:nvCxnSpPr>
                <p:spPr>
                  <a:xfrm flipH="1">
                    <a:off x="6127909" y="3682767"/>
                    <a:ext cx="700730" cy="259155"/>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BBD58535-10F9-47FA-9231-48935F1B537F}"/>
                      </a:ext>
                    </a:extLst>
                  </p:cNvPr>
                  <p:cNvSpPr txBox="1"/>
                  <p:nvPr/>
                </p:nvSpPr>
                <p:spPr>
                  <a:xfrm>
                    <a:off x="5758865" y="1534650"/>
                    <a:ext cx="700012" cy="378743"/>
                  </a:xfrm>
                  <a:prstGeom prst="rect">
                    <a:avLst/>
                  </a:prstGeom>
                  <a:noFill/>
                </p:spPr>
                <p:txBody>
                  <a:bodyPr wrap="square" rtlCol="0">
                    <a:spAutoFit/>
                  </a:bodyPr>
                  <a:lstStyle/>
                  <a:p>
                    <a:pPr algn="ctr"/>
                    <a:r>
                      <a:rPr lang="de-DE" sz="1050" dirty="0">
                        <a:solidFill>
                          <a:schemeClr val="bg1"/>
                        </a:solidFill>
                      </a:rPr>
                      <a:t>1.1</a:t>
                    </a:r>
                  </a:p>
                </p:txBody>
              </p:sp>
              <p:sp>
                <p:nvSpPr>
                  <p:cNvPr id="47" name="Textfeld 46">
                    <a:extLst>
                      <a:ext uri="{FF2B5EF4-FFF2-40B4-BE49-F238E27FC236}">
                        <a16:creationId xmlns:a16="http://schemas.microsoft.com/office/drawing/2014/main" id="{6137D1C1-EEE7-4E03-B8D5-93FA895DA07B}"/>
                      </a:ext>
                    </a:extLst>
                  </p:cNvPr>
                  <p:cNvSpPr txBox="1"/>
                  <p:nvPr/>
                </p:nvSpPr>
                <p:spPr>
                  <a:xfrm>
                    <a:off x="5782541" y="252886"/>
                    <a:ext cx="617390" cy="378743"/>
                  </a:xfrm>
                  <a:prstGeom prst="rect">
                    <a:avLst/>
                  </a:prstGeom>
                  <a:noFill/>
                </p:spPr>
                <p:txBody>
                  <a:bodyPr wrap="square" rtlCol="0">
                    <a:spAutoFit/>
                  </a:bodyPr>
                  <a:lstStyle/>
                  <a:p>
                    <a:pPr algn="ctr"/>
                    <a:r>
                      <a:rPr lang="de-DE" sz="1050" dirty="0">
                        <a:solidFill>
                          <a:schemeClr val="bg1"/>
                        </a:solidFill>
                      </a:rPr>
                      <a:t>0.0</a:t>
                    </a:r>
                  </a:p>
                </p:txBody>
              </p:sp>
              <p:grpSp>
                <p:nvGrpSpPr>
                  <p:cNvPr id="48" name="Gruppieren 47">
                    <a:extLst>
                      <a:ext uri="{FF2B5EF4-FFF2-40B4-BE49-F238E27FC236}">
                        <a16:creationId xmlns:a16="http://schemas.microsoft.com/office/drawing/2014/main" id="{8C54675E-3D04-4379-8136-C168899D8B31}"/>
                      </a:ext>
                    </a:extLst>
                  </p:cNvPr>
                  <p:cNvGrpSpPr/>
                  <p:nvPr/>
                </p:nvGrpSpPr>
                <p:grpSpPr>
                  <a:xfrm>
                    <a:off x="4902994" y="2452688"/>
                    <a:ext cx="516732" cy="912019"/>
                    <a:chOff x="4902994" y="2452688"/>
                    <a:chExt cx="516732" cy="912019"/>
                  </a:xfrm>
                </p:grpSpPr>
                <p:cxnSp>
                  <p:nvCxnSpPr>
                    <p:cNvPr id="58" name="Gerader Verbinder 57">
                      <a:extLst>
                        <a:ext uri="{FF2B5EF4-FFF2-40B4-BE49-F238E27FC236}">
                          <a16:creationId xmlns:a16="http://schemas.microsoft.com/office/drawing/2014/main" id="{7B003653-3FF6-4072-A68F-AE9AE9AF1025}"/>
                        </a:ext>
                      </a:extLst>
                    </p:cNvPr>
                    <p:cNvCxnSpPr>
                      <a:cxnSpLocks/>
                    </p:cNvCxnSpPr>
                    <p:nvPr/>
                  </p:nvCxnSpPr>
                  <p:spPr>
                    <a:xfrm flipH="1" flipV="1">
                      <a:off x="5093494" y="2452688"/>
                      <a:ext cx="326232" cy="88107"/>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7F2ED47B-803A-43C8-94B5-CA95D613B24C}"/>
                        </a:ext>
                      </a:extLst>
                    </p:cNvPr>
                    <p:cNvCxnSpPr>
                      <a:cxnSpLocks/>
                    </p:cNvCxnSpPr>
                    <p:nvPr/>
                  </p:nvCxnSpPr>
                  <p:spPr>
                    <a:xfrm flipH="1" flipV="1">
                      <a:off x="4902994" y="3271838"/>
                      <a:ext cx="207170" cy="92869"/>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nvGrpSpPr>
                  <p:cNvPr id="49" name="Gruppieren 48">
                    <a:extLst>
                      <a:ext uri="{FF2B5EF4-FFF2-40B4-BE49-F238E27FC236}">
                        <a16:creationId xmlns:a16="http://schemas.microsoft.com/office/drawing/2014/main" id="{98335E76-6FF4-4D08-A5D4-A13B7BF04449}"/>
                      </a:ext>
                    </a:extLst>
                  </p:cNvPr>
                  <p:cNvGrpSpPr/>
                  <p:nvPr/>
                </p:nvGrpSpPr>
                <p:grpSpPr>
                  <a:xfrm flipH="1">
                    <a:off x="6760369" y="2452688"/>
                    <a:ext cx="516732" cy="912019"/>
                    <a:chOff x="4902994" y="2452688"/>
                    <a:chExt cx="516732" cy="912019"/>
                  </a:xfrm>
                </p:grpSpPr>
                <p:cxnSp>
                  <p:nvCxnSpPr>
                    <p:cNvPr id="56" name="Gerader Verbinder 55">
                      <a:extLst>
                        <a:ext uri="{FF2B5EF4-FFF2-40B4-BE49-F238E27FC236}">
                          <a16:creationId xmlns:a16="http://schemas.microsoft.com/office/drawing/2014/main" id="{E106A5D0-51D1-4F0C-8EE0-0DC028ED738D}"/>
                        </a:ext>
                      </a:extLst>
                    </p:cNvPr>
                    <p:cNvCxnSpPr>
                      <a:cxnSpLocks/>
                    </p:cNvCxnSpPr>
                    <p:nvPr/>
                  </p:nvCxnSpPr>
                  <p:spPr>
                    <a:xfrm flipH="1" flipV="1">
                      <a:off x="5093494" y="2452688"/>
                      <a:ext cx="326232" cy="88107"/>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4CCC97EC-45E9-480D-AEC0-A531F8A26C4A}"/>
                        </a:ext>
                      </a:extLst>
                    </p:cNvPr>
                    <p:cNvCxnSpPr>
                      <a:cxnSpLocks/>
                    </p:cNvCxnSpPr>
                    <p:nvPr/>
                  </p:nvCxnSpPr>
                  <p:spPr>
                    <a:xfrm flipH="1" flipV="1">
                      <a:off x="4902994" y="3271838"/>
                      <a:ext cx="207170" cy="92869"/>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nvGrpSpPr>
                  <p:cNvPr id="50" name="Gruppieren 49">
                    <a:extLst>
                      <a:ext uri="{FF2B5EF4-FFF2-40B4-BE49-F238E27FC236}">
                        <a16:creationId xmlns:a16="http://schemas.microsoft.com/office/drawing/2014/main" id="{F4C1CAC7-3CFC-4377-BFAD-073060897FF4}"/>
                      </a:ext>
                    </a:extLst>
                  </p:cNvPr>
                  <p:cNvGrpSpPr/>
                  <p:nvPr/>
                </p:nvGrpSpPr>
                <p:grpSpPr>
                  <a:xfrm>
                    <a:off x="5555455" y="5110164"/>
                    <a:ext cx="414339" cy="1385888"/>
                    <a:chOff x="5555455" y="5110164"/>
                    <a:chExt cx="414339" cy="1385888"/>
                  </a:xfrm>
                </p:grpSpPr>
                <p:cxnSp>
                  <p:nvCxnSpPr>
                    <p:cNvPr id="54" name="Gerader Verbinder 53">
                      <a:extLst>
                        <a:ext uri="{FF2B5EF4-FFF2-40B4-BE49-F238E27FC236}">
                          <a16:creationId xmlns:a16="http://schemas.microsoft.com/office/drawing/2014/main" id="{E48508B9-02A5-4C23-9BE4-64E2BE03A372}"/>
                        </a:ext>
                      </a:extLst>
                    </p:cNvPr>
                    <p:cNvCxnSpPr>
                      <a:cxnSpLocks/>
                    </p:cNvCxnSpPr>
                    <p:nvPr/>
                  </p:nvCxnSpPr>
                  <p:spPr>
                    <a:xfrm flipH="1" flipV="1">
                      <a:off x="5555455" y="5110164"/>
                      <a:ext cx="340520" cy="42861"/>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25FBE623-C07A-4974-93AD-050B2DC089DB}"/>
                        </a:ext>
                      </a:extLst>
                    </p:cNvPr>
                    <p:cNvCxnSpPr>
                      <a:cxnSpLocks/>
                    </p:cNvCxnSpPr>
                    <p:nvPr/>
                  </p:nvCxnSpPr>
                  <p:spPr>
                    <a:xfrm flipH="1">
                      <a:off x="5695952" y="6496051"/>
                      <a:ext cx="273842" cy="1"/>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nvGrpSpPr>
                  <p:cNvPr id="51" name="Gruppieren 50">
                    <a:extLst>
                      <a:ext uri="{FF2B5EF4-FFF2-40B4-BE49-F238E27FC236}">
                        <a16:creationId xmlns:a16="http://schemas.microsoft.com/office/drawing/2014/main" id="{3C4A2C89-A0FA-4639-B436-3DDD791951A5}"/>
                      </a:ext>
                    </a:extLst>
                  </p:cNvPr>
                  <p:cNvGrpSpPr/>
                  <p:nvPr/>
                </p:nvGrpSpPr>
                <p:grpSpPr>
                  <a:xfrm flipH="1">
                    <a:off x="6215064" y="5110163"/>
                    <a:ext cx="409574" cy="1385888"/>
                    <a:chOff x="5555455" y="5110164"/>
                    <a:chExt cx="414339" cy="1385888"/>
                  </a:xfrm>
                </p:grpSpPr>
                <p:cxnSp>
                  <p:nvCxnSpPr>
                    <p:cNvPr id="52" name="Gerader Verbinder 51">
                      <a:extLst>
                        <a:ext uri="{FF2B5EF4-FFF2-40B4-BE49-F238E27FC236}">
                          <a16:creationId xmlns:a16="http://schemas.microsoft.com/office/drawing/2014/main" id="{F9C66541-3CE4-492A-A37D-54EF5DDDBE69}"/>
                        </a:ext>
                      </a:extLst>
                    </p:cNvPr>
                    <p:cNvCxnSpPr>
                      <a:cxnSpLocks/>
                    </p:cNvCxnSpPr>
                    <p:nvPr/>
                  </p:nvCxnSpPr>
                  <p:spPr>
                    <a:xfrm flipH="1" flipV="1">
                      <a:off x="5555455" y="5110164"/>
                      <a:ext cx="340520" cy="42861"/>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A3E4912F-AA1C-49C2-9517-0A131E68A342}"/>
                        </a:ext>
                      </a:extLst>
                    </p:cNvPr>
                    <p:cNvCxnSpPr>
                      <a:cxnSpLocks/>
                    </p:cNvCxnSpPr>
                    <p:nvPr/>
                  </p:nvCxnSpPr>
                  <p:spPr>
                    <a:xfrm flipH="1">
                      <a:off x="5695952" y="6496051"/>
                      <a:ext cx="273842" cy="1"/>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sp>
              <p:nvSpPr>
                <p:cNvPr id="60" name="Textfeld 59">
                  <a:extLst>
                    <a:ext uri="{FF2B5EF4-FFF2-40B4-BE49-F238E27FC236}">
                      <a16:creationId xmlns:a16="http://schemas.microsoft.com/office/drawing/2014/main" id="{058AF3B3-C251-4098-BD53-C78CF95AF6C6}"/>
                    </a:ext>
                  </a:extLst>
                </p:cNvPr>
                <p:cNvSpPr txBox="1"/>
                <p:nvPr/>
              </p:nvSpPr>
              <p:spPr>
                <a:xfrm>
                  <a:off x="4636946" y="1686812"/>
                  <a:ext cx="628188" cy="430089"/>
                </a:xfrm>
                <a:prstGeom prst="rect">
                  <a:avLst/>
                </a:prstGeom>
                <a:noFill/>
              </p:spPr>
              <p:txBody>
                <a:bodyPr wrap="square" rtlCol="0">
                  <a:spAutoFit/>
                </a:bodyPr>
                <a:lstStyle/>
                <a:p>
                  <a:pPr algn="ctr"/>
                  <a:r>
                    <a:rPr lang="de-DE" sz="1050" dirty="0"/>
                    <a:t>2.1</a:t>
                  </a:r>
                </a:p>
              </p:txBody>
            </p:sp>
            <p:sp>
              <p:nvSpPr>
                <p:cNvPr id="61" name="Textfeld 60">
                  <a:extLst>
                    <a:ext uri="{FF2B5EF4-FFF2-40B4-BE49-F238E27FC236}">
                      <a16:creationId xmlns:a16="http://schemas.microsoft.com/office/drawing/2014/main" id="{4E0A5451-257D-411C-B1F0-C119772CCA1C}"/>
                    </a:ext>
                  </a:extLst>
                </p:cNvPr>
                <p:cNvSpPr txBox="1"/>
                <p:nvPr/>
              </p:nvSpPr>
              <p:spPr>
                <a:xfrm>
                  <a:off x="4322852" y="2637354"/>
                  <a:ext cx="628188" cy="430089"/>
                </a:xfrm>
                <a:prstGeom prst="rect">
                  <a:avLst/>
                </a:prstGeom>
                <a:noFill/>
              </p:spPr>
              <p:txBody>
                <a:bodyPr wrap="square" rtlCol="0">
                  <a:spAutoFit/>
                </a:bodyPr>
                <a:lstStyle/>
                <a:p>
                  <a:pPr algn="ctr"/>
                  <a:r>
                    <a:rPr lang="de-DE" sz="1050" dirty="0"/>
                    <a:t>2.2</a:t>
                  </a:r>
                </a:p>
              </p:txBody>
            </p:sp>
            <p:sp>
              <p:nvSpPr>
                <p:cNvPr id="62" name="Textfeld 61">
                  <a:extLst>
                    <a:ext uri="{FF2B5EF4-FFF2-40B4-BE49-F238E27FC236}">
                      <a16:creationId xmlns:a16="http://schemas.microsoft.com/office/drawing/2014/main" id="{F3D424AB-69F2-4FFB-B2F8-B2C9E8921B5C}"/>
                    </a:ext>
                  </a:extLst>
                </p:cNvPr>
                <p:cNvSpPr txBox="1"/>
                <p:nvPr/>
              </p:nvSpPr>
              <p:spPr>
                <a:xfrm>
                  <a:off x="4008759" y="3441782"/>
                  <a:ext cx="628188" cy="430089"/>
                </a:xfrm>
                <a:prstGeom prst="rect">
                  <a:avLst/>
                </a:prstGeom>
                <a:noFill/>
              </p:spPr>
              <p:txBody>
                <a:bodyPr wrap="square" rtlCol="0">
                  <a:spAutoFit/>
                </a:bodyPr>
                <a:lstStyle/>
                <a:p>
                  <a:pPr algn="ctr"/>
                  <a:r>
                    <a:rPr lang="de-DE" sz="1050" dirty="0"/>
                    <a:t>2.3</a:t>
                  </a:r>
                </a:p>
              </p:txBody>
            </p:sp>
            <p:sp>
              <p:nvSpPr>
                <p:cNvPr id="63" name="Textfeld 62">
                  <a:extLst>
                    <a:ext uri="{FF2B5EF4-FFF2-40B4-BE49-F238E27FC236}">
                      <a16:creationId xmlns:a16="http://schemas.microsoft.com/office/drawing/2014/main" id="{485073DF-0985-4B5A-8E0F-E80E8CA45114}"/>
                    </a:ext>
                  </a:extLst>
                </p:cNvPr>
                <p:cNvSpPr txBox="1"/>
                <p:nvPr/>
              </p:nvSpPr>
              <p:spPr>
                <a:xfrm>
                  <a:off x="7543868" y="3407229"/>
                  <a:ext cx="628188" cy="378743"/>
                </a:xfrm>
                <a:prstGeom prst="rect">
                  <a:avLst/>
                </a:prstGeom>
                <a:noFill/>
              </p:spPr>
              <p:txBody>
                <a:bodyPr wrap="square" rtlCol="0">
                  <a:spAutoFit/>
                </a:bodyPr>
                <a:lstStyle/>
                <a:p>
                  <a:pPr algn="ctr"/>
                  <a:r>
                    <a:rPr lang="de-DE" sz="1050" dirty="0"/>
                    <a:t>3.3</a:t>
                  </a:r>
                </a:p>
              </p:txBody>
            </p:sp>
            <p:sp>
              <p:nvSpPr>
                <p:cNvPr id="64" name="Textfeld 63">
                  <a:extLst>
                    <a:ext uri="{FF2B5EF4-FFF2-40B4-BE49-F238E27FC236}">
                      <a16:creationId xmlns:a16="http://schemas.microsoft.com/office/drawing/2014/main" id="{78951941-7DEE-49A0-93C4-A90B5FCB0AC8}"/>
                    </a:ext>
                  </a:extLst>
                </p:cNvPr>
                <p:cNvSpPr txBox="1"/>
                <p:nvPr/>
              </p:nvSpPr>
              <p:spPr>
                <a:xfrm>
                  <a:off x="7229775" y="2637354"/>
                  <a:ext cx="628188" cy="378743"/>
                </a:xfrm>
                <a:prstGeom prst="rect">
                  <a:avLst/>
                </a:prstGeom>
                <a:noFill/>
              </p:spPr>
              <p:txBody>
                <a:bodyPr wrap="square" rtlCol="0">
                  <a:spAutoFit/>
                </a:bodyPr>
                <a:lstStyle/>
                <a:p>
                  <a:pPr algn="ctr"/>
                  <a:r>
                    <a:rPr lang="de-DE" sz="1050" dirty="0"/>
                    <a:t>3.2</a:t>
                  </a:r>
                </a:p>
              </p:txBody>
            </p:sp>
            <p:sp>
              <p:nvSpPr>
                <p:cNvPr id="65" name="Textfeld 64">
                  <a:extLst>
                    <a:ext uri="{FF2B5EF4-FFF2-40B4-BE49-F238E27FC236}">
                      <a16:creationId xmlns:a16="http://schemas.microsoft.com/office/drawing/2014/main" id="{24B1775E-9F5B-4236-A3A3-F284E2C17417}"/>
                    </a:ext>
                  </a:extLst>
                </p:cNvPr>
                <p:cNvSpPr txBox="1"/>
                <p:nvPr/>
              </p:nvSpPr>
              <p:spPr>
                <a:xfrm>
                  <a:off x="6923485" y="1669594"/>
                  <a:ext cx="628188" cy="378743"/>
                </a:xfrm>
                <a:prstGeom prst="rect">
                  <a:avLst/>
                </a:prstGeom>
                <a:noFill/>
              </p:spPr>
              <p:txBody>
                <a:bodyPr wrap="square" rtlCol="0">
                  <a:spAutoFit/>
                </a:bodyPr>
                <a:lstStyle/>
                <a:p>
                  <a:pPr algn="ctr"/>
                  <a:r>
                    <a:rPr lang="de-DE" sz="1050" dirty="0"/>
                    <a:t>3.1</a:t>
                  </a:r>
                </a:p>
              </p:txBody>
            </p:sp>
            <p:sp>
              <p:nvSpPr>
                <p:cNvPr id="66" name="Textfeld 65">
                  <a:extLst>
                    <a:ext uri="{FF2B5EF4-FFF2-40B4-BE49-F238E27FC236}">
                      <a16:creationId xmlns:a16="http://schemas.microsoft.com/office/drawing/2014/main" id="{84112A18-8328-4016-B61E-9F03F24CE8B1}"/>
                    </a:ext>
                  </a:extLst>
                </p:cNvPr>
                <p:cNvSpPr txBox="1"/>
                <p:nvPr/>
              </p:nvSpPr>
              <p:spPr>
                <a:xfrm>
                  <a:off x="4902993" y="4317206"/>
                  <a:ext cx="628188" cy="430089"/>
                </a:xfrm>
                <a:prstGeom prst="rect">
                  <a:avLst/>
                </a:prstGeom>
                <a:noFill/>
              </p:spPr>
              <p:txBody>
                <a:bodyPr wrap="square" rtlCol="0">
                  <a:spAutoFit/>
                </a:bodyPr>
                <a:lstStyle/>
                <a:p>
                  <a:pPr algn="ctr"/>
                  <a:r>
                    <a:rPr lang="de-DE" sz="1050" dirty="0"/>
                    <a:t>4.1</a:t>
                  </a:r>
                </a:p>
              </p:txBody>
            </p:sp>
            <p:sp>
              <p:nvSpPr>
                <p:cNvPr id="67" name="Textfeld 66">
                  <a:extLst>
                    <a:ext uri="{FF2B5EF4-FFF2-40B4-BE49-F238E27FC236}">
                      <a16:creationId xmlns:a16="http://schemas.microsoft.com/office/drawing/2014/main" id="{AE67608F-60BF-44A6-AE23-815E2F6DBB13}"/>
                    </a:ext>
                  </a:extLst>
                </p:cNvPr>
                <p:cNvSpPr txBox="1"/>
                <p:nvPr/>
              </p:nvSpPr>
              <p:spPr>
                <a:xfrm>
                  <a:off x="6657300" y="4317206"/>
                  <a:ext cx="628188" cy="378743"/>
                </a:xfrm>
                <a:prstGeom prst="rect">
                  <a:avLst/>
                </a:prstGeom>
                <a:noFill/>
              </p:spPr>
              <p:txBody>
                <a:bodyPr wrap="square" rtlCol="0">
                  <a:spAutoFit/>
                </a:bodyPr>
                <a:lstStyle/>
                <a:p>
                  <a:pPr algn="ctr"/>
                  <a:r>
                    <a:rPr lang="de-DE" sz="1050" dirty="0"/>
                    <a:t>5.1</a:t>
                  </a:r>
                </a:p>
              </p:txBody>
            </p:sp>
            <p:sp>
              <p:nvSpPr>
                <p:cNvPr id="68" name="Textfeld 67">
                  <a:extLst>
                    <a:ext uri="{FF2B5EF4-FFF2-40B4-BE49-F238E27FC236}">
                      <a16:creationId xmlns:a16="http://schemas.microsoft.com/office/drawing/2014/main" id="{1F199B57-A4F6-4975-93F2-8043C82913A8}"/>
                    </a:ext>
                  </a:extLst>
                </p:cNvPr>
                <p:cNvSpPr txBox="1"/>
                <p:nvPr/>
              </p:nvSpPr>
              <p:spPr>
                <a:xfrm>
                  <a:off x="5034208" y="5738910"/>
                  <a:ext cx="628188" cy="430089"/>
                </a:xfrm>
                <a:prstGeom prst="rect">
                  <a:avLst/>
                </a:prstGeom>
                <a:noFill/>
              </p:spPr>
              <p:txBody>
                <a:bodyPr wrap="square" rtlCol="0">
                  <a:spAutoFit/>
                </a:bodyPr>
                <a:lstStyle/>
                <a:p>
                  <a:pPr algn="ctr"/>
                  <a:r>
                    <a:rPr lang="de-DE" sz="1050" dirty="0"/>
                    <a:t>4.2</a:t>
                  </a:r>
                </a:p>
              </p:txBody>
            </p:sp>
            <p:sp>
              <p:nvSpPr>
                <p:cNvPr id="69" name="Textfeld 68">
                  <a:extLst>
                    <a:ext uri="{FF2B5EF4-FFF2-40B4-BE49-F238E27FC236}">
                      <a16:creationId xmlns:a16="http://schemas.microsoft.com/office/drawing/2014/main" id="{EFFB4899-01D1-43E0-BC6E-01B6C92EA101}"/>
                    </a:ext>
                  </a:extLst>
                </p:cNvPr>
                <p:cNvSpPr txBox="1"/>
                <p:nvPr/>
              </p:nvSpPr>
              <p:spPr>
                <a:xfrm>
                  <a:off x="6514545" y="5738910"/>
                  <a:ext cx="628188" cy="378743"/>
                </a:xfrm>
                <a:prstGeom prst="rect">
                  <a:avLst/>
                </a:prstGeom>
                <a:noFill/>
              </p:spPr>
              <p:txBody>
                <a:bodyPr wrap="square" rtlCol="0">
                  <a:spAutoFit/>
                </a:bodyPr>
                <a:lstStyle/>
                <a:p>
                  <a:pPr algn="ctr"/>
                  <a:r>
                    <a:rPr lang="de-DE" sz="1050" dirty="0"/>
                    <a:t>5.2</a:t>
                  </a:r>
                </a:p>
              </p:txBody>
            </p:sp>
            <p:sp>
              <p:nvSpPr>
                <p:cNvPr id="70" name="Textfeld 69">
                  <a:extLst>
                    <a:ext uri="{FF2B5EF4-FFF2-40B4-BE49-F238E27FC236}">
                      <a16:creationId xmlns:a16="http://schemas.microsoft.com/office/drawing/2014/main" id="{87B65138-6C23-4E1F-A85B-F3A387B481E2}"/>
                    </a:ext>
                  </a:extLst>
                </p:cNvPr>
                <p:cNvSpPr txBox="1"/>
                <p:nvPr/>
              </p:nvSpPr>
              <p:spPr>
                <a:xfrm>
                  <a:off x="5117122" y="6483523"/>
                  <a:ext cx="628188" cy="430089"/>
                </a:xfrm>
                <a:prstGeom prst="rect">
                  <a:avLst/>
                </a:prstGeom>
                <a:noFill/>
              </p:spPr>
              <p:txBody>
                <a:bodyPr wrap="square" rtlCol="0">
                  <a:spAutoFit/>
                </a:bodyPr>
                <a:lstStyle/>
                <a:p>
                  <a:pPr algn="ctr"/>
                  <a:r>
                    <a:rPr lang="de-DE" sz="1050" dirty="0"/>
                    <a:t>4.3</a:t>
                  </a:r>
                </a:p>
              </p:txBody>
            </p:sp>
            <p:sp>
              <p:nvSpPr>
                <p:cNvPr id="71" name="Textfeld 70">
                  <a:extLst>
                    <a:ext uri="{FF2B5EF4-FFF2-40B4-BE49-F238E27FC236}">
                      <a16:creationId xmlns:a16="http://schemas.microsoft.com/office/drawing/2014/main" id="{D0442E35-E77E-4CA6-8263-1EAAD8AED88C}"/>
                    </a:ext>
                  </a:extLst>
                </p:cNvPr>
                <p:cNvSpPr txBox="1"/>
                <p:nvPr/>
              </p:nvSpPr>
              <p:spPr>
                <a:xfrm>
                  <a:off x="6446691" y="6483523"/>
                  <a:ext cx="628188" cy="378743"/>
                </a:xfrm>
                <a:prstGeom prst="rect">
                  <a:avLst/>
                </a:prstGeom>
                <a:noFill/>
              </p:spPr>
              <p:txBody>
                <a:bodyPr wrap="square" rtlCol="0">
                  <a:spAutoFit/>
                </a:bodyPr>
                <a:lstStyle/>
                <a:p>
                  <a:pPr algn="ctr"/>
                  <a:r>
                    <a:rPr lang="de-DE" sz="1050" dirty="0"/>
                    <a:t>5.3</a:t>
                  </a:r>
                </a:p>
              </p:txBody>
            </p:sp>
          </p:grpSp>
          <p:sp>
            <p:nvSpPr>
              <p:cNvPr id="107" name="Textfeld 106">
                <a:extLst>
                  <a:ext uri="{FF2B5EF4-FFF2-40B4-BE49-F238E27FC236}">
                    <a16:creationId xmlns:a16="http://schemas.microsoft.com/office/drawing/2014/main" id="{DB81BC8F-B54B-4E0D-8826-ED3E31455804}"/>
                  </a:ext>
                </a:extLst>
              </p:cNvPr>
              <p:cNvSpPr txBox="1"/>
              <p:nvPr/>
            </p:nvSpPr>
            <p:spPr>
              <a:xfrm>
                <a:off x="5900959" y="3402686"/>
                <a:ext cx="469300" cy="253916"/>
              </a:xfrm>
              <a:prstGeom prst="rect">
                <a:avLst/>
              </a:prstGeom>
              <a:noFill/>
            </p:spPr>
            <p:txBody>
              <a:bodyPr wrap="square" rtlCol="0">
                <a:spAutoFit/>
              </a:bodyPr>
              <a:lstStyle/>
              <a:p>
                <a:pPr algn="ctr"/>
                <a:r>
                  <a:rPr lang="de-DE" sz="1050" dirty="0">
                    <a:solidFill>
                      <a:schemeClr val="bg1"/>
                    </a:solidFill>
                  </a:rPr>
                  <a:t>1.2</a:t>
                </a:r>
              </a:p>
            </p:txBody>
          </p:sp>
          <p:sp>
            <p:nvSpPr>
              <p:cNvPr id="108" name="Textfeld 107">
                <a:extLst>
                  <a:ext uri="{FF2B5EF4-FFF2-40B4-BE49-F238E27FC236}">
                    <a16:creationId xmlns:a16="http://schemas.microsoft.com/office/drawing/2014/main" id="{0D548092-D092-462C-A0DF-FC22FDBB813B}"/>
                  </a:ext>
                </a:extLst>
              </p:cNvPr>
              <p:cNvSpPr txBox="1"/>
              <p:nvPr/>
            </p:nvSpPr>
            <p:spPr>
              <a:xfrm>
                <a:off x="7350097" y="2701944"/>
                <a:ext cx="1091113" cy="461665"/>
              </a:xfrm>
              <a:prstGeom prst="rect">
                <a:avLst/>
              </a:prstGeom>
              <a:noFill/>
            </p:spPr>
            <p:txBody>
              <a:bodyPr wrap="square" rtlCol="0">
                <a:spAutoFit/>
              </a:bodyPr>
              <a:lstStyle/>
              <a:p>
                <a:r>
                  <a:rPr lang="en-GB" sz="2400" dirty="0">
                    <a:solidFill>
                      <a:schemeClr val="tx2"/>
                    </a:solidFill>
                  </a:rPr>
                  <a:t>3.N</a:t>
                </a:r>
              </a:p>
            </p:txBody>
          </p:sp>
          <p:sp>
            <p:nvSpPr>
              <p:cNvPr id="109" name="Textfeld 108">
                <a:extLst>
                  <a:ext uri="{FF2B5EF4-FFF2-40B4-BE49-F238E27FC236}">
                    <a16:creationId xmlns:a16="http://schemas.microsoft.com/office/drawing/2014/main" id="{F9C4B24A-C462-4B88-81FC-865B83CC42B3}"/>
                  </a:ext>
                </a:extLst>
              </p:cNvPr>
              <p:cNvSpPr txBox="1"/>
              <p:nvPr/>
            </p:nvSpPr>
            <p:spPr>
              <a:xfrm>
                <a:off x="6767157" y="4894165"/>
                <a:ext cx="1091127" cy="461665"/>
              </a:xfrm>
              <a:prstGeom prst="rect">
                <a:avLst/>
              </a:prstGeom>
              <a:noFill/>
            </p:spPr>
            <p:txBody>
              <a:bodyPr wrap="square" rtlCol="0">
                <a:spAutoFit/>
              </a:bodyPr>
              <a:lstStyle/>
              <a:p>
                <a:r>
                  <a:rPr lang="en-GB" sz="2400" dirty="0">
                    <a:solidFill>
                      <a:schemeClr val="tx2"/>
                    </a:solidFill>
                  </a:rPr>
                  <a:t>5.N</a:t>
                </a:r>
              </a:p>
            </p:txBody>
          </p:sp>
          <p:sp>
            <p:nvSpPr>
              <p:cNvPr id="110" name="Textfeld 109">
                <a:extLst>
                  <a:ext uri="{FF2B5EF4-FFF2-40B4-BE49-F238E27FC236}">
                    <a16:creationId xmlns:a16="http://schemas.microsoft.com/office/drawing/2014/main" id="{EA26106A-B850-4620-9A96-454BAECB8DFA}"/>
                  </a:ext>
                </a:extLst>
              </p:cNvPr>
              <p:cNvSpPr txBox="1"/>
              <p:nvPr/>
            </p:nvSpPr>
            <p:spPr>
              <a:xfrm>
                <a:off x="4366832" y="4884781"/>
                <a:ext cx="1091127" cy="461665"/>
              </a:xfrm>
              <a:prstGeom prst="rect">
                <a:avLst/>
              </a:prstGeom>
              <a:noFill/>
            </p:spPr>
            <p:txBody>
              <a:bodyPr wrap="square" rtlCol="0">
                <a:spAutoFit/>
              </a:bodyPr>
              <a:lstStyle/>
              <a:p>
                <a:r>
                  <a:rPr lang="en-GB" sz="2400" dirty="0">
                    <a:solidFill>
                      <a:schemeClr val="tx2"/>
                    </a:solidFill>
                  </a:rPr>
                  <a:t>4.N</a:t>
                </a:r>
              </a:p>
            </p:txBody>
          </p:sp>
          <p:sp>
            <p:nvSpPr>
              <p:cNvPr id="111" name="Textfeld 110">
                <a:extLst>
                  <a:ext uri="{FF2B5EF4-FFF2-40B4-BE49-F238E27FC236}">
                    <a16:creationId xmlns:a16="http://schemas.microsoft.com/office/drawing/2014/main" id="{3F1930C5-1D5E-4C1C-AAC6-40D89C92939C}"/>
                  </a:ext>
                </a:extLst>
              </p:cNvPr>
              <p:cNvSpPr txBox="1"/>
              <p:nvPr/>
            </p:nvSpPr>
            <p:spPr>
              <a:xfrm>
                <a:off x="3974231" y="2701945"/>
                <a:ext cx="1091127" cy="461665"/>
              </a:xfrm>
              <a:prstGeom prst="rect">
                <a:avLst/>
              </a:prstGeom>
              <a:noFill/>
            </p:spPr>
            <p:txBody>
              <a:bodyPr wrap="square" rtlCol="0">
                <a:spAutoFit/>
              </a:bodyPr>
              <a:lstStyle/>
              <a:p>
                <a:r>
                  <a:rPr lang="en-GB" sz="2400" dirty="0">
                    <a:solidFill>
                      <a:schemeClr val="tx2"/>
                    </a:solidFill>
                  </a:rPr>
                  <a:t>2.N</a:t>
                </a:r>
              </a:p>
            </p:txBody>
          </p:sp>
        </p:grpSp>
        <p:cxnSp>
          <p:nvCxnSpPr>
            <p:cNvPr id="114" name="Gerader Verbinder 113">
              <a:extLst>
                <a:ext uri="{FF2B5EF4-FFF2-40B4-BE49-F238E27FC236}">
                  <a16:creationId xmlns:a16="http://schemas.microsoft.com/office/drawing/2014/main" id="{63F8E405-3C81-403F-8AC2-873AA48A2B8D}"/>
                </a:ext>
              </a:extLst>
            </p:cNvPr>
            <p:cNvCxnSpPr>
              <a:cxnSpLocks/>
            </p:cNvCxnSpPr>
            <p:nvPr/>
          </p:nvCxnSpPr>
          <p:spPr>
            <a:xfrm flipH="1" flipV="1">
              <a:off x="9385795" y="3075246"/>
              <a:ext cx="771422" cy="7135"/>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nvGrpSpPr>
          <p:cNvPr id="128" name="Gruppieren 127">
            <a:extLst>
              <a:ext uri="{FF2B5EF4-FFF2-40B4-BE49-F238E27FC236}">
                <a16:creationId xmlns:a16="http://schemas.microsoft.com/office/drawing/2014/main" id="{7F0D1AE2-5B01-49F1-B74F-2BFC7E45B176}"/>
              </a:ext>
            </a:extLst>
          </p:cNvPr>
          <p:cNvGrpSpPr/>
          <p:nvPr/>
        </p:nvGrpSpPr>
        <p:grpSpPr>
          <a:xfrm>
            <a:off x="102450" y="1646461"/>
            <a:ext cx="4238303" cy="5211539"/>
            <a:chOff x="-100141" y="1020218"/>
            <a:chExt cx="4723174" cy="5807750"/>
          </a:xfrm>
        </p:grpSpPr>
        <p:sp>
          <p:nvSpPr>
            <p:cNvPr id="117" name="Parallelogramm 116">
              <a:extLst>
                <a:ext uri="{FF2B5EF4-FFF2-40B4-BE49-F238E27FC236}">
                  <a16:creationId xmlns:a16="http://schemas.microsoft.com/office/drawing/2014/main" id="{CAB4B1FB-E3A0-407B-921E-DC785AA48D3C}"/>
                </a:ext>
              </a:extLst>
            </p:cNvPr>
            <p:cNvSpPr/>
            <p:nvPr/>
          </p:nvSpPr>
          <p:spPr>
            <a:xfrm rot="9000000">
              <a:off x="-100141" y="1363292"/>
              <a:ext cx="4723174" cy="3437912"/>
            </a:xfrm>
            <a:prstGeom prst="parallelogram">
              <a:avLst>
                <a:gd name="adj" fmla="val 58696"/>
              </a:avLst>
            </a:prstGeom>
            <a:solidFill>
              <a:schemeClr val="bg1">
                <a:lumMod val="7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8" name="Parallelogramm 117">
              <a:extLst>
                <a:ext uri="{FF2B5EF4-FFF2-40B4-BE49-F238E27FC236}">
                  <a16:creationId xmlns:a16="http://schemas.microsoft.com/office/drawing/2014/main" id="{A9101F23-849C-4CC3-84B2-BD08751F3A6A}"/>
                </a:ext>
              </a:extLst>
            </p:cNvPr>
            <p:cNvSpPr/>
            <p:nvPr/>
          </p:nvSpPr>
          <p:spPr>
            <a:xfrm rot="1800000">
              <a:off x="1491474" y="4305410"/>
              <a:ext cx="2715293" cy="2275211"/>
            </a:xfrm>
            <a:prstGeom prst="parallelogram">
              <a:avLst>
                <a:gd name="adj" fmla="val 58696"/>
              </a:avLst>
            </a:prstGeom>
            <a:solidFill>
              <a:schemeClr val="bg1">
                <a:lumMod val="7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9" name="Gruppieren 118">
              <a:extLst>
                <a:ext uri="{FF2B5EF4-FFF2-40B4-BE49-F238E27FC236}">
                  <a16:creationId xmlns:a16="http://schemas.microsoft.com/office/drawing/2014/main" id="{AC36F872-B3AD-49B2-91FE-CF5208C99D64}"/>
                </a:ext>
              </a:extLst>
            </p:cNvPr>
            <p:cNvGrpSpPr/>
            <p:nvPr/>
          </p:nvGrpSpPr>
          <p:grpSpPr>
            <a:xfrm>
              <a:off x="817467" y="1020218"/>
              <a:ext cx="3194694" cy="5807750"/>
              <a:chOff x="373492" y="16621"/>
              <a:chExt cx="3653616" cy="6642041"/>
            </a:xfrm>
          </p:grpSpPr>
          <p:cxnSp>
            <p:nvCxnSpPr>
              <p:cNvPr id="120" name="Gerade Verbindung mit Pfeil 119">
                <a:extLst>
                  <a:ext uri="{FF2B5EF4-FFF2-40B4-BE49-F238E27FC236}">
                    <a16:creationId xmlns:a16="http://schemas.microsoft.com/office/drawing/2014/main" id="{F75E4DD1-A70E-4F4E-80CF-47134A3B2F6A}"/>
                  </a:ext>
                </a:extLst>
              </p:cNvPr>
              <p:cNvCxnSpPr>
                <a:cxnSpLocks/>
              </p:cNvCxnSpPr>
              <p:nvPr/>
            </p:nvCxnSpPr>
            <p:spPr>
              <a:xfrm flipV="1">
                <a:off x="681476" y="3835586"/>
                <a:ext cx="2719332" cy="157114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Gerade Verbindung mit Pfeil 120">
                <a:extLst>
                  <a:ext uri="{FF2B5EF4-FFF2-40B4-BE49-F238E27FC236}">
                    <a16:creationId xmlns:a16="http://schemas.microsoft.com/office/drawing/2014/main" id="{30ED7A08-47F0-4AD6-A9F5-24C5CF21D1B7}"/>
                  </a:ext>
                </a:extLst>
              </p:cNvPr>
              <p:cNvCxnSpPr>
                <a:cxnSpLocks/>
              </p:cNvCxnSpPr>
              <p:nvPr/>
            </p:nvCxnSpPr>
            <p:spPr>
              <a:xfrm flipV="1">
                <a:off x="681476" y="755009"/>
                <a:ext cx="0" cy="465171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Rechteck 121">
                <a:extLst>
                  <a:ext uri="{FF2B5EF4-FFF2-40B4-BE49-F238E27FC236}">
                    <a16:creationId xmlns:a16="http://schemas.microsoft.com/office/drawing/2014/main" id="{27C06945-D107-4A91-8EDD-C1F25A3975D9}"/>
                  </a:ext>
                </a:extLst>
              </p:cNvPr>
              <p:cNvSpPr/>
              <p:nvPr/>
            </p:nvSpPr>
            <p:spPr>
              <a:xfrm>
                <a:off x="373492" y="16621"/>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z</a:t>
                </a:r>
              </a:p>
            </p:txBody>
          </p:sp>
          <p:sp>
            <p:nvSpPr>
              <p:cNvPr id="123" name="Rechteck 122">
                <a:extLst>
                  <a:ext uri="{FF2B5EF4-FFF2-40B4-BE49-F238E27FC236}">
                    <a16:creationId xmlns:a16="http://schemas.microsoft.com/office/drawing/2014/main" id="{9AEF1908-3844-4C50-AFEB-7753A1DF685A}"/>
                  </a:ext>
                </a:extLst>
              </p:cNvPr>
              <p:cNvSpPr/>
              <p:nvPr/>
            </p:nvSpPr>
            <p:spPr>
              <a:xfrm>
                <a:off x="3411140" y="3350749"/>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y</a:t>
                </a:r>
              </a:p>
            </p:txBody>
          </p:sp>
          <p:cxnSp>
            <p:nvCxnSpPr>
              <p:cNvPr id="124" name="Gerade Verbindung mit Pfeil 123">
                <a:extLst>
                  <a:ext uri="{FF2B5EF4-FFF2-40B4-BE49-F238E27FC236}">
                    <a16:creationId xmlns:a16="http://schemas.microsoft.com/office/drawing/2014/main" id="{F053134E-F126-4FA8-83C3-1B85699BCCF6}"/>
                  </a:ext>
                </a:extLst>
              </p:cNvPr>
              <p:cNvCxnSpPr>
                <a:cxnSpLocks/>
              </p:cNvCxnSpPr>
              <p:nvPr/>
            </p:nvCxnSpPr>
            <p:spPr>
              <a:xfrm>
                <a:off x="681477" y="5406728"/>
                <a:ext cx="1345564" cy="77990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hteck 124">
                <a:extLst>
                  <a:ext uri="{FF2B5EF4-FFF2-40B4-BE49-F238E27FC236}">
                    <a16:creationId xmlns:a16="http://schemas.microsoft.com/office/drawing/2014/main" id="{7C9AC6E8-7FEE-4333-B9FE-EE074E22F792}"/>
                  </a:ext>
                </a:extLst>
              </p:cNvPr>
              <p:cNvSpPr/>
              <p:nvPr/>
            </p:nvSpPr>
            <p:spPr>
              <a:xfrm>
                <a:off x="1943964" y="5873947"/>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x</a:t>
                </a:r>
              </a:p>
            </p:txBody>
          </p:sp>
        </p:grpSp>
        <mc:AlternateContent xmlns:mc="http://schemas.openxmlformats.org/markup-compatibility/2006">
          <mc:Choice xmlns:am3d="http://schemas.microsoft.com/office/drawing/2017/model3d" Requires="am3d">
            <p:graphicFrame>
              <p:nvGraphicFramePr>
                <p:cNvPr id="126" name="3D-Modell 125">
                  <a:extLst>
                    <a:ext uri="{FF2B5EF4-FFF2-40B4-BE49-F238E27FC236}">
                      <a16:creationId xmlns:a16="http://schemas.microsoft.com/office/drawing/2014/main" id="{3010B70D-C211-4A65-9BA0-35CC06E6B644}"/>
                    </a:ext>
                  </a:extLst>
                </p:cNvPr>
                <p:cNvGraphicFramePr>
                  <a:graphicFrameLocks noChangeAspect="1"/>
                </p:cNvGraphicFramePr>
                <p:nvPr/>
              </p:nvGraphicFramePr>
              <p:xfrm>
                <a:off x="1543823" y="1686414"/>
                <a:ext cx="1836372" cy="4397051"/>
              </p:xfrm>
              <a:graphic>
                <a:graphicData uri="http://schemas.microsoft.com/office/drawing/2017/model3d">
                  <am3d:model3d r:embed="rId5">
                    <am3d:spPr>
                      <a:xfrm>
                        <a:off x="0" y="0"/>
                        <a:ext cx="1836372" cy="4397051"/>
                      </a:xfrm>
                      <a:prstGeom prst="rect">
                        <a:avLst/>
                      </a:prstGeom>
                    </am3d:spPr>
                    <am3d:camera>
                      <am3d:pos x="0" y="0" z="54100130"/>
                      <am3d:up dx="0" dy="36000000" dz="0"/>
                      <am3d:lookAt x="0" y="0" z="0"/>
                      <am3d:perspective fov="2700000"/>
                    </am3d:camera>
                    <am3d:trans>
                      <am3d:meterPerModelUnit n="142253" d="1000000"/>
                      <am3d:preTrans dx="-21" dy="10429001" dz="-844338"/>
                      <am3d:scale>
                        <am3d:sx n="1000000" d="1000000"/>
                        <am3d:sy n="1000000" d="1000000"/>
                        <am3d:sz n="1000000" d="1000000"/>
                      </am3d:scale>
                      <am3d:rot ax="1404042" ay="2515382" az="967585"/>
                      <am3d:postTrans dx="0" dy="0" dz="0"/>
                    </am3d:trans>
                    <am3d:raster rName="Office3DRenderer" rVer="16.0.8326">
                      <am3d:blip r:embed="rId6"/>
                    </am3d:raster>
                    <am3d:objViewport viewportSz="43858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6" name="3D-Modell 125">
                  <a:extLst>
                    <a:ext uri="{FF2B5EF4-FFF2-40B4-BE49-F238E27FC236}">
                      <a16:creationId xmlns:a16="http://schemas.microsoft.com/office/drawing/2014/main" id="{3010B70D-C211-4A65-9BA0-35CC06E6B644}"/>
                    </a:ext>
                  </a:extLst>
                </p:cNvPr>
                <p:cNvPicPr>
                  <a:picLocks noGrp="1" noRot="1" noChangeAspect="1" noMove="1" noResize="1" noEditPoints="1" noAdjustHandles="1" noChangeArrowheads="1" noChangeShapeType="1" noCrop="1"/>
                </p:cNvPicPr>
                <p:nvPr/>
              </p:nvPicPr>
              <p:blipFill>
                <a:blip r:embed="rId6"/>
                <a:stretch>
                  <a:fillRect/>
                </a:stretch>
              </p:blipFill>
              <p:spPr>
                <a:xfrm>
                  <a:off x="1577648" y="2244267"/>
                  <a:ext cx="1647854" cy="3945659"/>
                </a:xfrm>
                <a:prstGeom prst="rect">
                  <a:avLst/>
                </a:prstGeom>
              </p:spPr>
            </p:pic>
          </mc:Fallback>
        </mc:AlternateContent>
        <p:sp>
          <p:nvSpPr>
            <p:cNvPr id="127" name="Parallelogramm 126">
              <a:extLst>
                <a:ext uri="{FF2B5EF4-FFF2-40B4-BE49-F238E27FC236}">
                  <a16:creationId xmlns:a16="http://schemas.microsoft.com/office/drawing/2014/main" id="{5A754B1F-5708-4B50-93A2-D9F75FD423BC}"/>
                </a:ext>
              </a:extLst>
            </p:cNvPr>
            <p:cNvSpPr/>
            <p:nvPr/>
          </p:nvSpPr>
          <p:spPr>
            <a:xfrm rot="5400000">
              <a:off x="-666460" y="3518032"/>
              <a:ext cx="4708864" cy="1192477"/>
            </a:xfrm>
            <a:prstGeom prst="parallelogram">
              <a:avLst>
                <a:gd name="adj" fmla="val 58696"/>
              </a:avLst>
            </a:prstGeom>
            <a:solidFill>
              <a:schemeClr val="bg1">
                <a:lumMod val="7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29170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540154-BF52-4D04-BC8C-A65BEAA5E784}"/>
              </a:ext>
            </a:extLst>
          </p:cNvPr>
          <p:cNvSpPr>
            <a:spLocks noGrp="1"/>
          </p:cNvSpPr>
          <p:nvPr>
            <p:ph type="title"/>
          </p:nvPr>
        </p:nvSpPr>
        <p:spPr/>
        <p:txBody>
          <a:bodyPr/>
          <a:lstStyle/>
          <a:p>
            <a:r>
              <a:rPr lang="en-GB" dirty="0"/>
              <a:t>Local space</a:t>
            </a:r>
          </a:p>
        </p:txBody>
      </p:sp>
      <p:sp>
        <p:nvSpPr>
          <p:cNvPr id="9" name="Inhaltsplatzhalter 8">
            <a:extLst>
              <a:ext uri="{FF2B5EF4-FFF2-40B4-BE49-F238E27FC236}">
                <a16:creationId xmlns:a16="http://schemas.microsoft.com/office/drawing/2014/main" id="{DDBFEAA1-FECC-4BD7-A127-1B60A3D89E02}"/>
              </a:ext>
            </a:extLst>
          </p:cNvPr>
          <p:cNvSpPr>
            <a:spLocks noGrp="1"/>
          </p:cNvSpPr>
          <p:nvPr>
            <p:ph idx="1"/>
          </p:nvPr>
        </p:nvSpPr>
        <p:spPr/>
        <p:txBody>
          <a:bodyPr/>
          <a:lstStyle/>
          <a:p>
            <a:endParaRPr lang="de-DE" dirty="0"/>
          </a:p>
        </p:txBody>
      </p:sp>
      <p:sp>
        <p:nvSpPr>
          <p:cNvPr id="4" name="Foliennummernplatzhalter 3">
            <a:extLst>
              <a:ext uri="{FF2B5EF4-FFF2-40B4-BE49-F238E27FC236}">
                <a16:creationId xmlns:a16="http://schemas.microsoft.com/office/drawing/2014/main" id="{C2B94278-A306-4AB9-B423-50965E077B97}"/>
              </a:ext>
            </a:extLst>
          </p:cNvPr>
          <p:cNvSpPr>
            <a:spLocks noGrp="1"/>
          </p:cNvSpPr>
          <p:nvPr>
            <p:ph type="sldNum" sz="quarter" idx="12"/>
          </p:nvPr>
        </p:nvSpPr>
        <p:spPr/>
        <p:txBody>
          <a:bodyPr/>
          <a:lstStyle/>
          <a:p>
            <a:fld id="{B83948FF-1141-44E2-B6DA-54CB4D7D54B3}" type="slidenum">
              <a:rPr lang="en-GB" smtClean="0"/>
              <a:pPr/>
              <a:t>12</a:t>
            </a:fld>
            <a:endParaRPr lang="en-GB" dirty="0"/>
          </a:p>
        </p:txBody>
      </p:sp>
      <p:sp>
        <p:nvSpPr>
          <p:cNvPr id="11" name="Inhaltsplatzhalter 10">
            <a:extLst>
              <a:ext uri="{FF2B5EF4-FFF2-40B4-BE49-F238E27FC236}">
                <a16:creationId xmlns:a16="http://schemas.microsoft.com/office/drawing/2014/main" id="{6627977B-6DF5-4047-915C-1AE29A416828}"/>
              </a:ext>
            </a:extLst>
          </p:cNvPr>
          <p:cNvSpPr>
            <a:spLocks noGrp="1"/>
          </p:cNvSpPr>
          <p:nvPr>
            <p:ph idx="13"/>
          </p:nvPr>
        </p:nvSpPr>
        <p:spPr/>
        <p:txBody>
          <a:bodyPr/>
          <a:lstStyle/>
          <a:p>
            <a:endParaRPr lang="de-DE"/>
          </a:p>
        </p:txBody>
      </p:sp>
      <p:sp>
        <p:nvSpPr>
          <p:cNvPr id="14" name="Inhaltsplatzhalter 13">
            <a:extLst>
              <a:ext uri="{FF2B5EF4-FFF2-40B4-BE49-F238E27FC236}">
                <a16:creationId xmlns:a16="http://schemas.microsoft.com/office/drawing/2014/main" id="{F6F6D282-2332-45C0-BDD4-49778E044031}"/>
              </a:ext>
            </a:extLst>
          </p:cNvPr>
          <p:cNvSpPr>
            <a:spLocks noGrp="1"/>
          </p:cNvSpPr>
          <p:nvPr>
            <p:ph idx="14"/>
          </p:nvPr>
        </p:nvSpPr>
        <p:spPr/>
        <p:txBody>
          <a:bodyPr/>
          <a:lstStyle/>
          <a:p>
            <a:endParaRPr lang="de-DE"/>
          </a:p>
        </p:txBody>
      </p:sp>
      <p:grpSp>
        <p:nvGrpSpPr>
          <p:cNvPr id="69" name="Gruppieren 68">
            <a:extLst>
              <a:ext uri="{FF2B5EF4-FFF2-40B4-BE49-F238E27FC236}">
                <a16:creationId xmlns:a16="http://schemas.microsoft.com/office/drawing/2014/main" id="{7E1F2BBF-8527-45C4-A772-11D3F7FBA0E1}"/>
              </a:ext>
            </a:extLst>
          </p:cNvPr>
          <p:cNvGrpSpPr/>
          <p:nvPr/>
        </p:nvGrpSpPr>
        <p:grpSpPr>
          <a:xfrm>
            <a:off x="9565494" y="2772414"/>
            <a:ext cx="1776951" cy="1833362"/>
            <a:chOff x="9548186" y="1215591"/>
            <a:chExt cx="1776951" cy="1833362"/>
          </a:xfrm>
        </p:grpSpPr>
        <p:cxnSp>
          <p:nvCxnSpPr>
            <p:cNvPr id="70" name="Gerade Verbindung mit Pfeil 69">
              <a:extLst>
                <a:ext uri="{FF2B5EF4-FFF2-40B4-BE49-F238E27FC236}">
                  <a16:creationId xmlns:a16="http://schemas.microsoft.com/office/drawing/2014/main" id="{26884991-75EC-438C-ACB2-7DD278D06042}"/>
                </a:ext>
              </a:extLst>
            </p:cNvPr>
            <p:cNvCxnSpPr>
              <a:cxnSpLocks/>
            </p:cNvCxnSpPr>
            <p:nvPr/>
          </p:nvCxnSpPr>
          <p:spPr>
            <a:xfrm flipV="1">
              <a:off x="9914589" y="1215591"/>
              <a:ext cx="0" cy="138060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632744FB-F542-40CF-98CD-519B03177B9B}"/>
                </a:ext>
              </a:extLst>
            </p:cNvPr>
            <p:cNvCxnSpPr>
              <a:cxnSpLocks/>
            </p:cNvCxnSpPr>
            <p:nvPr/>
          </p:nvCxnSpPr>
          <p:spPr>
            <a:xfrm>
              <a:off x="9914589" y="2596199"/>
              <a:ext cx="14105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94E01532-83A1-470D-B07C-4CD3116229AA}"/>
                </a:ext>
              </a:extLst>
            </p:cNvPr>
            <p:cNvSpPr/>
            <p:nvPr/>
          </p:nvSpPr>
          <p:spPr>
            <a:xfrm>
              <a:off x="9548186" y="1804174"/>
              <a:ext cx="201330"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i="1" dirty="0">
                  <a:solidFill>
                    <a:schemeClr val="bg1">
                      <a:lumMod val="50000"/>
                    </a:schemeClr>
                  </a:solidFill>
                  <a:latin typeface="Lora" panose="02000503000000020004" pitchFamily="2" charset="0"/>
                </a:rPr>
                <a:t>z</a:t>
              </a:r>
            </a:p>
          </p:txBody>
        </p:sp>
        <p:sp>
          <p:nvSpPr>
            <p:cNvPr id="73" name="Rechteck 72">
              <a:extLst>
                <a:ext uri="{FF2B5EF4-FFF2-40B4-BE49-F238E27FC236}">
                  <a16:creationId xmlns:a16="http://schemas.microsoft.com/office/drawing/2014/main" id="{55D7D86D-322C-4391-A781-46B559493886}"/>
                </a:ext>
              </a:extLst>
            </p:cNvPr>
            <p:cNvSpPr/>
            <p:nvPr/>
          </p:nvSpPr>
          <p:spPr>
            <a:xfrm>
              <a:off x="10426390" y="2792468"/>
              <a:ext cx="243877"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i="1" dirty="0">
                  <a:solidFill>
                    <a:schemeClr val="bg1">
                      <a:lumMod val="50000"/>
                    </a:schemeClr>
                  </a:solidFill>
                  <a:latin typeface="Lora" panose="02000503000000020004" pitchFamily="2" charset="0"/>
                </a:rPr>
                <a:t>y</a:t>
              </a:r>
            </a:p>
          </p:txBody>
        </p:sp>
        <p:sp>
          <p:nvSpPr>
            <p:cNvPr id="74" name="Rechteck 73">
              <a:extLst>
                <a:ext uri="{FF2B5EF4-FFF2-40B4-BE49-F238E27FC236}">
                  <a16:creationId xmlns:a16="http://schemas.microsoft.com/office/drawing/2014/main" id="{2971476C-6C03-4EAA-8AE7-B9AD2218DFB6}"/>
                </a:ext>
              </a:extLst>
            </p:cNvPr>
            <p:cNvSpPr/>
            <p:nvPr/>
          </p:nvSpPr>
          <p:spPr>
            <a:xfrm>
              <a:off x="9645215" y="2322059"/>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0</a:t>
              </a:r>
            </a:p>
          </p:txBody>
        </p:sp>
        <p:sp>
          <p:nvSpPr>
            <p:cNvPr id="75" name="Rechteck 74">
              <a:extLst>
                <a:ext uri="{FF2B5EF4-FFF2-40B4-BE49-F238E27FC236}">
                  <a16:creationId xmlns:a16="http://schemas.microsoft.com/office/drawing/2014/main" id="{53B0D3C6-2723-4F63-9890-5A4E4B210531}"/>
                </a:ext>
              </a:extLst>
            </p:cNvPr>
            <p:cNvSpPr/>
            <p:nvPr/>
          </p:nvSpPr>
          <p:spPr>
            <a:xfrm>
              <a:off x="9637859" y="1298782"/>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2</a:t>
              </a:r>
            </a:p>
          </p:txBody>
        </p:sp>
        <p:sp>
          <p:nvSpPr>
            <p:cNvPr id="76" name="Rechteck 75">
              <a:extLst>
                <a:ext uri="{FF2B5EF4-FFF2-40B4-BE49-F238E27FC236}">
                  <a16:creationId xmlns:a16="http://schemas.microsoft.com/office/drawing/2014/main" id="{6F246E9A-FCF5-4304-9618-55BA0DB84B28}"/>
                </a:ext>
              </a:extLst>
            </p:cNvPr>
            <p:cNvSpPr/>
            <p:nvPr/>
          </p:nvSpPr>
          <p:spPr>
            <a:xfrm>
              <a:off x="9861878" y="2581050"/>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0</a:t>
              </a:r>
            </a:p>
          </p:txBody>
        </p:sp>
        <p:sp>
          <p:nvSpPr>
            <p:cNvPr id="77" name="Rechteck 76">
              <a:extLst>
                <a:ext uri="{FF2B5EF4-FFF2-40B4-BE49-F238E27FC236}">
                  <a16:creationId xmlns:a16="http://schemas.microsoft.com/office/drawing/2014/main" id="{6611F8F4-3B5C-44BB-9FE6-DD21B0A274DA}"/>
                </a:ext>
              </a:extLst>
            </p:cNvPr>
            <p:cNvSpPr/>
            <p:nvPr/>
          </p:nvSpPr>
          <p:spPr>
            <a:xfrm>
              <a:off x="10727492" y="2596198"/>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2</a:t>
              </a:r>
            </a:p>
          </p:txBody>
        </p:sp>
      </p:grpSp>
      <p:sp>
        <p:nvSpPr>
          <p:cNvPr id="107" name="Rechteck 106">
            <a:extLst>
              <a:ext uri="{FF2B5EF4-FFF2-40B4-BE49-F238E27FC236}">
                <a16:creationId xmlns:a16="http://schemas.microsoft.com/office/drawing/2014/main" id="{8D00B9AA-D545-4288-9B97-984937718061}"/>
              </a:ext>
            </a:extLst>
          </p:cNvPr>
          <p:cNvSpPr/>
          <p:nvPr/>
        </p:nvSpPr>
        <p:spPr>
          <a:xfrm>
            <a:off x="9646030" y="3377555"/>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1</a:t>
            </a:r>
          </a:p>
        </p:txBody>
      </p:sp>
      <p:sp>
        <p:nvSpPr>
          <p:cNvPr id="108" name="Rechteck 107">
            <a:extLst>
              <a:ext uri="{FF2B5EF4-FFF2-40B4-BE49-F238E27FC236}">
                <a16:creationId xmlns:a16="http://schemas.microsoft.com/office/drawing/2014/main" id="{C1688FE5-B7E1-4829-80DF-6A1D144E11A0}"/>
              </a:ext>
            </a:extLst>
          </p:cNvPr>
          <p:cNvSpPr/>
          <p:nvPr/>
        </p:nvSpPr>
        <p:spPr>
          <a:xfrm>
            <a:off x="10315744" y="4153022"/>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1</a:t>
            </a:r>
          </a:p>
        </p:txBody>
      </p:sp>
      <p:grpSp>
        <p:nvGrpSpPr>
          <p:cNvPr id="7" name="Gruppieren 6">
            <a:extLst>
              <a:ext uri="{FF2B5EF4-FFF2-40B4-BE49-F238E27FC236}">
                <a16:creationId xmlns:a16="http://schemas.microsoft.com/office/drawing/2014/main" id="{A5608684-F1CB-481A-872D-7A1F7B7C6DA7}"/>
              </a:ext>
            </a:extLst>
          </p:cNvPr>
          <p:cNvGrpSpPr/>
          <p:nvPr/>
        </p:nvGrpSpPr>
        <p:grpSpPr>
          <a:xfrm>
            <a:off x="10085137" y="4718934"/>
            <a:ext cx="1716863" cy="1907556"/>
            <a:chOff x="10085137" y="4970604"/>
            <a:chExt cx="1716863" cy="1907556"/>
          </a:xfrm>
        </p:grpSpPr>
        <p:cxnSp>
          <p:nvCxnSpPr>
            <p:cNvPr id="79" name="Gerade Verbindung mit Pfeil 78">
              <a:extLst>
                <a:ext uri="{FF2B5EF4-FFF2-40B4-BE49-F238E27FC236}">
                  <a16:creationId xmlns:a16="http://schemas.microsoft.com/office/drawing/2014/main" id="{702F6507-FA26-449F-A8A1-F95FA7D7CB00}"/>
                </a:ext>
              </a:extLst>
            </p:cNvPr>
            <p:cNvCxnSpPr>
              <a:cxnSpLocks/>
            </p:cNvCxnSpPr>
            <p:nvPr/>
          </p:nvCxnSpPr>
          <p:spPr>
            <a:xfrm flipH="1" flipV="1">
              <a:off x="11353800" y="4970604"/>
              <a:ext cx="1" cy="163247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D4C52E7D-553F-4A67-B3A3-0DC4424F2D89}"/>
                </a:ext>
              </a:extLst>
            </p:cNvPr>
            <p:cNvCxnSpPr>
              <a:cxnSpLocks/>
            </p:cNvCxnSpPr>
            <p:nvPr/>
          </p:nvCxnSpPr>
          <p:spPr>
            <a:xfrm>
              <a:off x="10407650" y="6603073"/>
              <a:ext cx="968375" cy="1"/>
            </a:xfrm>
            <a:prstGeom prst="straightConnector1">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Rechteck 80">
              <a:extLst>
                <a:ext uri="{FF2B5EF4-FFF2-40B4-BE49-F238E27FC236}">
                  <a16:creationId xmlns:a16="http://schemas.microsoft.com/office/drawing/2014/main" id="{BC272797-79F9-4DF3-8120-F23B2641F264}"/>
                </a:ext>
              </a:extLst>
            </p:cNvPr>
            <p:cNvSpPr/>
            <p:nvPr/>
          </p:nvSpPr>
          <p:spPr>
            <a:xfrm>
              <a:off x="11600670" y="5495175"/>
              <a:ext cx="201330"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i="1" dirty="0">
                  <a:solidFill>
                    <a:schemeClr val="bg1">
                      <a:lumMod val="50000"/>
                    </a:schemeClr>
                  </a:solidFill>
                  <a:latin typeface="Lora" panose="02000503000000020004" pitchFamily="2" charset="0"/>
                </a:rPr>
                <a:t>x</a:t>
              </a:r>
            </a:p>
          </p:txBody>
        </p:sp>
        <p:sp>
          <p:nvSpPr>
            <p:cNvPr id="82" name="Rechteck 81">
              <a:extLst>
                <a:ext uri="{FF2B5EF4-FFF2-40B4-BE49-F238E27FC236}">
                  <a16:creationId xmlns:a16="http://schemas.microsoft.com/office/drawing/2014/main" id="{4436951D-740E-4EC3-BD0E-9790EB1F6E85}"/>
                </a:ext>
              </a:extLst>
            </p:cNvPr>
            <p:cNvSpPr/>
            <p:nvPr/>
          </p:nvSpPr>
          <p:spPr>
            <a:xfrm>
              <a:off x="10085137" y="6459782"/>
              <a:ext cx="243877"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i="1" dirty="0">
                  <a:solidFill>
                    <a:schemeClr val="bg1">
                      <a:lumMod val="50000"/>
                    </a:schemeClr>
                  </a:solidFill>
                  <a:latin typeface="Lora" panose="02000503000000020004" pitchFamily="2" charset="0"/>
                </a:rPr>
                <a:t>y</a:t>
              </a:r>
            </a:p>
          </p:txBody>
        </p:sp>
        <p:sp>
          <p:nvSpPr>
            <p:cNvPr id="83" name="Rechteck 82">
              <a:extLst>
                <a:ext uri="{FF2B5EF4-FFF2-40B4-BE49-F238E27FC236}">
                  <a16:creationId xmlns:a16="http://schemas.microsoft.com/office/drawing/2014/main" id="{15487B1C-A2D4-4C34-ACC0-1B899BBEF9BF}"/>
                </a:ext>
              </a:extLst>
            </p:cNvPr>
            <p:cNvSpPr/>
            <p:nvPr/>
          </p:nvSpPr>
          <p:spPr>
            <a:xfrm>
              <a:off x="11279949" y="6380089"/>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0</a:t>
              </a:r>
            </a:p>
          </p:txBody>
        </p:sp>
        <p:sp>
          <p:nvSpPr>
            <p:cNvPr id="84" name="Rechteck 83">
              <a:extLst>
                <a:ext uri="{FF2B5EF4-FFF2-40B4-BE49-F238E27FC236}">
                  <a16:creationId xmlns:a16="http://schemas.microsoft.com/office/drawing/2014/main" id="{4A616C34-AAE6-4566-AF32-130C7BE8AADF}"/>
                </a:ext>
              </a:extLst>
            </p:cNvPr>
            <p:cNvSpPr/>
            <p:nvPr/>
          </p:nvSpPr>
          <p:spPr>
            <a:xfrm>
              <a:off x="11294231" y="5054857"/>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2</a:t>
              </a:r>
            </a:p>
          </p:txBody>
        </p:sp>
        <p:sp>
          <p:nvSpPr>
            <p:cNvPr id="85" name="Rechteck 84">
              <a:extLst>
                <a:ext uri="{FF2B5EF4-FFF2-40B4-BE49-F238E27FC236}">
                  <a16:creationId xmlns:a16="http://schemas.microsoft.com/office/drawing/2014/main" id="{4586352E-5244-4B6C-8573-FF75BA04754A}"/>
                </a:ext>
              </a:extLst>
            </p:cNvPr>
            <p:cNvSpPr/>
            <p:nvPr/>
          </p:nvSpPr>
          <p:spPr>
            <a:xfrm>
              <a:off x="11071858" y="6621675"/>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0</a:t>
              </a:r>
            </a:p>
          </p:txBody>
        </p:sp>
        <p:sp>
          <p:nvSpPr>
            <p:cNvPr id="86" name="Rechteck 85">
              <a:extLst>
                <a:ext uri="{FF2B5EF4-FFF2-40B4-BE49-F238E27FC236}">
                  <a16:creationId xmlns:a16="http://schemas.microsoft.com/office/drawing/2014/main" id="{33465435-C7B3-47DC-B91C-D5BA918CF850}"/>
                </a:ext>
              </a:extLst>
            </p:cNvPr>
            <p:cNvSpPr/>
            <p:nvPr/>
          </p:nvSpPr>
          <p:spPr>
            <a:xfrm>
              <a:off x="10486453" y="6619002"/>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2</a:t>
              </a:r>
            </a:p>
          </p:txBody>
        </p:sp>
        <p:sp>
          <p:nvSpPr>
            <p:cNvPr id="109" name="Rechteck 108">
              <a:extLst>
                <a:ext uri="{FF2B5EF4-FFF2-40B4-BE49-F238E27FC236}">
                  <a16:creationId xmlns:a16="http://schemas.microsoft.com/office/drawing/2014/main" id="{811336D0-228B-4B04-87A3-C9276C164910}"/>
                </a:ext>
              </a:extLst>
            </p:cNvPr>
            <p:cNvSpPr/>
            <p:nvPr/>
          </p:nvSpPr>
          <p:spPr>
            <a:xfrm>
              <a:off x="11274895" y="5663993"/>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1</a:t>
              </a:r>
            </a:p>
          </p:txBody>
        </p:sp>
        <p:sp>
          <p:nvSpPr>
            <p:cNvPr id="110" name="Rechteck 109">
              <a:extLst>
                <a:ext uri="{FF2B5EF4-FFF2-40B4-BE49-F238E27FC236}">
                  <a16:creationId xmlns:a16="http://schemas.microsoft.com/office/drawing/2014/main" id="{EA9EBF9C-4C26-4DC0-AC2F-F1F2E3CBC6C3}"/>
                </a:ext>
              </a:extLst>
            </p:cNvPr>
            <p:cNvSpPr/>
            <p:nvPr/>
          </p:nvSpPr>
          <p:spPr>
            <a:xfrm>
              <a:off x="10782649" y="6619001"/>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1</a:t>
              </a:r>
            </a:p>
          </p:txBody>
        </p:sp>
      </p:grpSp>
      <p:grpSp>
        <p:nvGrpSpPr>
          <p:cNvPr id="6" name="Gruppieren 5">
            <a:extLst>
              <a:ext uri="{FF2B5EF4-FFF2-40B4-BE49-F238E27FC236}">
                <a16:creationId xmlns:a16="http://schemas.microsoft.com/office/drawing/2014/main" id="{2D2B2D72-B538-4C3E-BD55-C25C5CDB0980}"/>
              </a:ext>
            </a:extLst>
          </p:cNvPr>
          <p:cNvGrpSpPr/>
          <p:nvPr/>
        </p:nvGrpSpPr>
        <p:grpSpPr>
          <a:xfrm>
            <a:off x="4094381" y="1605458"/>
            <a:ext cx="4625855" cy="4635006"/>
            <a:chOff x="4094381" y="1605458"/>
            <a:chExt cx="4625855" cy="4635006"/>
          </a:xfrm>
        </p:grpSpPr>
        <p:grpSp>
          <p:nvGrpSpPr>
            <p:cNvPr id="104" name="Gruppieren 103">
              <a:extLst>
                <a:ext uri="{FF2B5EF4-FFF2-40B4-BE49-F238E27FC236}">
                  <a16:creationId xmlns:a16="http://schemas.microsoft.com/office/drawing/2014/main" id="{9A6FF5A1-4161-4827-8BE6-E4A9C53F0365}"/>
                </a:ext>
              </a:extLst>
            </p:cNvPr>
            <p:cNvGrpSpPr/>
            <p:nvPr/>
          </p:nvGrpSpPr>
          <p:grpSpPr>
            <a:xfrm>
              <a:off x="4094381" y="1605458"/>
              <a:ext cx="4625855" cy="4635006"/>
              <a:chOff x="3815355" y="1529019"/>
              <a:chExt cx="4625855" cy="4635006"/>
            </a:xfrm>
          </p:grpSpPr>
          <p:grpSp>
            <p:nvGrpSpPr>
              <p:cNvPr id="105" name="Gruppieren 104">
                <a:extLst>
                  <a:ext uri="{FF2B5EF4-FFF2-40B4-BE49-F238E27FC236}">
                    <a16:creationId xmlns:a16="http://schemas.microsoft.com/office/drawing/2014/main" id="{06DA23BA-2EF6-41E6-A4BF-23779503579B}"/>
                  </a:ext>
                </a:extLst>
              </p:cNvPr>
              <p:cNvGrpSpPr/>
              <p:nvPr/>
            </p:nvGrpSpPr>
            <p:grpSpPr>
              <a:xfrm>
                <a:off x="3815355" y="1529019"/>
                <a:ext cx="4591337" cy="4635006"/>
                <a:chOff x="2667000" y="0"/>
                <a:chExt cx="6848475" cy="6913612"/>
              </a:xfrm>
            </p:grpSpPr>
            <p:grpSp>
              <p:nvGrpSpPr>
                <p:cNvPr id="116" name="Gruppieren 115">
                  <a:extLst>
                    <a:ext uri="{FF2B5EF4-FFF2-40B4-BE49-F238E27FC236}">
                      <a16:creationId xmlns:a16="http://schemas.microsoft.com/office/drawing/2014/main" id="{B71AAEE8-8F67-44C0-BC90-6657854B23D7}"/>
                    </a:ext>
                  </a:extLst>
                </p:cNvPr>
                <p:cNvGrpSpPr/>
                <p:nvPr/>
              </p:nvGrpSpPr>
              <p:grpSpPr>
                <a:xfrm>
                  <a:off x="2667000" y="0"/>
                  <a:ext cx="6848475" cy="6848475"/>
                  <a:chOff x="2667000" y="0"/>
                  <a:chExt cx="6848475" cy="6848475"/>
                </a:xfrm>
              </p:grpSpPr>
              <p:pic>
                <p:nvPicPr>
                  <p:cNvPr id="129" name="Grafik 128">
                    <a:extLst>
                      <a:ext uri="{FF2B5EF4-FFF2-40B4-BE49-F238E27FC236}">
                        <a16:creationId xmlns:a16="http://schemas.microsoft.com/office/drawing/2014/main" id="{F596CB21-65CC-4B4F-ADE5-2F49F568AFA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67000" y="0"/>
                    <a:ext cx="6848475" cy="6848475"/>
                  </a:xfrm>
                  <a:prstGeom prst="rect">
                    <a:avLst/>
                  </a:prstGeom>
                </p:spPr>
              </p:pic>
              <p:cxnSp>
                <p:nvCxnSpPr>
                  <p:cNvPr id="130" name="Gerader Verbinder 129">
                    <a:extLst>
                      <a:ext uri="{FF2B5EF4-FFF2-40B4-BE49-F238E27FC236}">
                        <a16:creationId xmlns:a16="http://schemas.microsoft.com/office/drawing/2014/main" id="{5F2F015D-34E4-4AC9-A361-A4E8C4BF1145}"/>
                      </a:ext>
                    </a:extLst>
                  </p:cNvPr>
                  <p:cNvCxnSpPr>
                    <a:cxnSpLocks/>
                  </p:cNvCxnSpPr>
                  <p:nvPr/>
                </p:nvCxnSpPr>
                <p:spPr>
                  <a:xfrm>
                    <a:off x="5842158" y="895350"/>
                    <a:ext cx="502920" cy="0"/>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131" name="Gerader Verbinder 130">
                    <a:extLst>
                      <a:ext uri="{FF2B5EF4-FFF2-40B4-BE49-F238E27FC236}">
                        <a16:creationId xmlns:a16="http://schemas.microsoft.com/office/drawing/2014/main" id="{6163D308-11A3-488D-8B3B-98C98D2EA9B9}"/>
                      </a:ext>
                    </a:extLst>
                  </p:cNvPr>
                  <p:cNvCxnSpPr>
                    <a:cxnSpLocks/>
                  </p:cNvCxnSpPr>
                  <p:nvPr/>
                </p:nvCxnSpPr>
                <p:spPr>
                  <a:xfrm flipV="1">
                    <a:off x="5501640" y="1143001"/>
                    <a:ext cx="0" cy="1052512"/>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132" name="Gerader Verbinder 131">
                    <a:extLst>
                      <a:ext uri="{FF2B5EF4-FFF2-40B4-BE49-F238E27FC236}">
                        <a16:creationId xmlns:a16="http://schemas.microsoft.com/office/drawing/2014/main" id="{463DF7C8-D043-4D70-AAD7-1BFAB99074D3}"/>
                      </a:ext>
                    </a:extLst>
                  </p:cNvPr>
                  <p:cNvCxnSpPr>
                    <a:cxnSpLocks/>
                  </p:cNvCxnSpPr>
                  <p:nvPr/>
                </p:nvCxnSpPr>
                <p:spPr>
                  <a:xfrm flipV="1">
                    <a:off x="6665193" y="1143001"/>
                    <a:ext cx="0" cy="1052512"/>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133" name="Gerader Verbinder 132">
                    <a:extLst>
                      <a:ext uri="{FF2B5EF4-FFF2-40B4-BE49-F238E27FC236}">
                        <a16:creationId xmlns:a16="http://schemas.microsoft.com/office/drawing/2014/main" id="{2C3D83DB-7216-4DF9-85B8-45605B678DBB}"/>
                      </a:ext>
                    </a:extLst>
                  </p:cNvPr>
                  <p:cNvCxnSpPr>
                    <a:cxnSpLocks/>
                  </p:cNvCxnSpPr>
                  <p:nvPr/>
                </p:nvCxnSpPr>
                <p:spPr>
                  <a:xfrm flipH="1" flipV="1">
                    <a:off x="5352176" y="3682767"/>
                    <a:ext cx="700012" cy="259158"/>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a:extLst>
                      <a:ext uri="{FF2B5EF4-FFF2-40B4-BE49-F238E27FC236}">
                        <a16:creationId xmlns:a16="http://schemas.microsoft.com/office/drawing/2014/main" id="{FFEE2D1A-3964-4728-9685-260566C023C8}"/>
                      </a:ext>
                    </a:extLst>
                  </p:cNvPr>
                  <p:cNvCxnSpPr>
                    <a:cxnSpLocks/>
                  </p:cNvCxnSpPr>
                  <p:nvPr/>
                </p:nvCxnSpPr>
                <p:spPr>
                  <a:xfrm flipH="1">
                    <a:off x="6127909" y="3682767"/>
                    <a:ext cx="700730" cy="259155"/>
                  </a:xfrm>
                  <a:prstGeom prst="line">
                    <a:avLst/>
                  </a:prstGeom>
                  <a:ln w="38100">
                    <a:solidFill>
                      <a:srgbClr val="FEBD67"/>
                    </a:solidFill>
                  </a:ln>
                </p:spPr>
                <p:style>
                  <a:lnRef idx="1">
                    <a:schemeClr val="accent1"/>
                  </a:lnRef>
                  <a:fillRef idx="0">
                    <a:schemeClr val="accent1"/>
                  </a:fillRef>
                  <a:effectRef idx="0">
                    <a:schemeClr val="accent1"/>
                  </a:effectRef>
                  <a:fontRef idx="minor">
                    <a:schemeClr val="tx1"/>
                  </a:fontRef>
                </p:style>
              </p:cxnSp>
              <p:sp>
                <p:nvSpPr>
                  <p:cNvPr id="135" name="Textfeld 134">
                    <a:extLst>
                      <a:ext uri="{FF2B5EF4-FFF2-40B4-BE49-F238E27FC236}">
                        <a16:creationId xmlns:a16="http://schemas.microsoft.com/office/drawing/2014/main" id="{D710B2CC-721F-43FE-BA75-C8CB503E1748}"/>
                      </a:ext>
                    </a:extLst>
                  </p:cNvPr>
                  <p:cNvSpPr txBox="1"/>
                  <p:nvPr/>
                </p:nvSpPr>
                <p:spPr>
                  <a:xfrm>
                    <a:off x="5758865" y="1534650"/>
                    <a:ext cx="700012" cy="378743"/>
                  </a:xfrm>
                  <a:prstGeom prst="rect">
                    <a:avLst/>
                  </a:prstGeom>
                  <a:noFill/>
                </p:spPr>
                <p:txBody>
                  <a:bodyPr wrap="square" rtlCol="0">
                    <a:spAutoFit/>
                  </a:bodyPr>
                  <a:lstStyle/>
                  <a:p>
                    <a:pPr algn="ctr"/>
                    <a:r>
                      <a:rPr lang="de-DE" sz="1050" dirty="0">
                        <a:solidFill>
                          <a:schemeClr val="bg1"/>
                        </a:solidFill>
                      </a:rPr>
                      <a:t>1.1</a:t>
                    </a:r>
                  </a:p>
                </p:txBody>
              </p:sp>
              <p:sp>
                <p:nvSpPr>
                  <p:cNvPr id="136" name="Textfeld 135">
                    <a:extLst>
                      <a:ext uri="{FF2B5EF4-FFF2-40B4-BE49-F238E27FC236}">
                        <a16:creationId xmlns:a16="http://schemas.microsoft.com/office/drawing/2014/main" id="{95E52C12-2E95-486E-B5C4-398D9C4B60F9}"/>
                      </a:ext>
                    </a:extLst>
                  </p:cNvPr>
                  <p:cNvSpPr txBox="1"/>
                  <p:nvPr/>
                </p:nvSpPr>
                <p:spPr>
                  <a:xfrm>
                    <a:off x="5782541" y="252886"/>
                    <a:ext cx="617390" cy="378743"/>
                  </a:xfrm>
                  <a:prstGeom prst="rect">
                    <a:avLst/>
                  </a:prstGeom>
                  <a:noFill/>
                </p:spPr>
                <p:txBody>
                  <a:bodyPr wrap="square" rtlCol="0">
                    <a:spAutoFit/>
                  </a:bodyPr>
                  <a:lstStyle/>
                  <a:p>
                    <a:pPr algn="ctr"/>
                    <a:r>
                      <a:rPr lang="de-DE" sz="1050" dirty="0">
                        <a:solidFill>
                          <a:schemeClr val="bg1"/>
                        </a:solidFill>
                      </a:rPr>
                      <a:t>0.0</a:t>
                    </a:r>
                  </a:p>
                </p:txBody>
              </p:sp>
              <p:grpSp>
                <p:nvGrpSpPr>
                  <p:cNvPr id="137" name="Gruppieren 136">
                    <a:extLst>
                      <a:ext uri="{FF2B5EF4-FFF2-40B4-BE49-F238E27FC236}">
                        <a16:creationId xmlns:a16="http://schemas.microsoft.com/office/drawing/2014/main" id="{E79049C6-1FD8-4B5F-A06E-D4EBA215F9C6}"/>
                      </a:ext>
                    </a:extLst>
                  </p:cNvPr>
                  <p:cNvGrpSpPr/>
                  <p:nvPr/>
                </p:nvGrpSpPr>
                <p:grpSpPr>
                  <a:xfrm>
                    <a:off x="4902994" y="2452688"/>
                    <a:ext cx="516732" cy="912019"/>
                    <a:chOff x="4902994" y="2452688"/>
                    <a:chExt cx="516732" cy="912019"/>
                  </a:xfrm>
                </p:grpSpPr>
                <p:cxnSp>
                  <p:nvCxnSpPr>
                    <p:cNvPr id="147" name="Gerader Verbinder 146">
                      <a:extLst>
                        <a:ext uri="{FF2B5EF4-FFF2-40B4-BE49-F238E27FC236}">
                          <a16:creationId xmlns:a16="http://schemas.microsoft.com/office/drawing/2014/main" id="{6EDB0C31-FAA2-45AB-8EC8-1D5064ACDC47}"/>
                        </a:ext>
                      </a:extLst>
                    </p:cNvPr>
                    <p:cNvCxnSpPr>
                      <a:cxnSpLocks/>
                    </p:cNvCxnSpPr>
                    <p:nvPr/>
                  </p:nvCxnSpPr>
                  <p:spPr>
                    <a:xfrm flipH="1" flipV="1">
                      <a:off x="5093494" y="2452688"/>
                      <a:ext cx="326232" cy="88107"/>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a:extLst>
                        <a:ext uri="{FF2B5EF4-FFF2-40B4-BE49-F238E27FC236}">
                          <a16:creationId xmlns:a16="http://schemas.microsoft.com/office/drawing/2014/main" id="{56B3BA9D-0D4D-47CE-9F77-08AF803DFAB7}"/>
                        </a:ext>
                      </a:extLst>
                    </p:cNvPr>
                    <p:cNvCxnSpPr>
                      <a:cxnSpLocks/>
                    </p:cNvCxnSpPr>
                    <p:nvPr/>
                  </p:nvCxnSpPr>
                  <p:spPr>
                    <a:xfrm flipH="1" flipV="1">
                      <a:off x="4902994" y="3271838"/>
                      <a:ext cx="207170" cy="92869"/>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nvGrpSpPr>
                  <p:cNvPr id="138" name="Gruppieren 137">
                    <a:extLst>
                      <a:ext uri="{FF2B5EF4-FFF2-40B4-BE49-F238E27FC236}">
                        <a16:creationId xmlns:a16="http://schemas.microsoft.com/office/drawing/2014/main" id="{A6183440-4746-41C0-9869-D5F5D33DC1FD}"/>
                      </a:ext>
                    </a:extLst>
                  </p:cNvPr>
                  <p:cNvGrpSpPr/>
                  <p:nvPr/>
                </p:nvGrpSpPr>
                <p:grpSpPr>
                  <a:xfrm flipH="1">
                    <a:off x="6760369" y="2452688"/>
                    <a:ext cx="516732" cy="912019"/>
                    <a:chOff x="4902994" y="2452688"/>
                    <a:chExt cx="516732" cy="912019"/>
                  </a:xfrm>
                </p:grpSpPr>
                <p:cxnSp>
                  <p:nvCxnSpPr>
                    <p:cNvPr id="145" name="Gerader Verbinder 144">
                      <a:extLst>
                        <a:ext uri="{FF2B5EF4-FFF2-40B4-BE49-F238E27FC236}">
                          <a16:creationId xmlns:a16="http://schemas.microsoft.com/office/drawing/2014/main" id="{8F932870-52F1-4516-B617-0A4E35AAD5AA}"/>
                        </a:ext>
                      </a:extLst>
                    </p:cNvPr>
                    <p:cNvCxnSpPr>
                      <a:cxnSpLocks/>
                    </p:cNvCxnSpPr>
                    <p:nvPr/>
                  </p:nvCxnSpPr>
                  <p:spPr>
                    <a:xfrm flipH="1" flipV="1">
                      <a:off x="5093494" y="2452688"/>
                      <a:ext cx="326232" cy="88107"/>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a:extLst>
                        <a:ext uri="{FF2B5EF4-FFF2-40B4-BE49-F238E27FC236}">
                          <a16:creationId xmlns:a16="http://schemas.microsoft.com/office/drawing/2014/main" id="{2F45F9BE-C443-4A86-B237-87370446FFFE}"/>
                        </a:ext>
                      </a:extLst>
                    </p:cNvPr>
                    <p:cNvCxnSpPr>
                      <a:cxnSpLocks/>
                    </p:cNvCxnSpPr>
                    <p:nvPr/>
                  </p:nvCxnSpPr>
                  <p:spPr>
                    <a:xfrm flipH="1" flipV="1">
                      <a:off x="4902994" y="3271838"/>
                      <a:ext cx="207170" cy="92869"/>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nvGrpSpPr>
                  <p:cNvPr id="139" name="Gruppieren 138">
                    <a:extLst>
                      <a:ext uri="{FF2B5EF4-FFF2-40B4-BE49-F238E27FC236}">
                        <a16:creationId xmlns:a16="http://schemas.microsoft.com/office/drawing/2014/main" id="{BBC93F27-ED7D-4950-91CE-849D47EAF5F8}"/>
                      </a:ext>
                    </a:extLst>
                  </p:cNvPr>
                  <p:cNvGrpSpPr/>
                  <p:nvPr/>
                </p:nvGrpSpPr>
                <p:grpSpPr>
                  <a:xfrm>
                    <a:off x="5555455" y="5110164"/>
                    <a:ext cx="414339" cy="1385888"/>
                    <a:chOff x="5555455" y="5110164"/>
                    <a:chExt cx="414339" cy="1385888"/>
                  </a:xfrm>
                </p:grpSpPr>
                <p:cxnSp>
                  <p:nvCxnSpPr>
                    <p:cNvPr id="143" name="Gerader Verbinder 142">
                      <a:extLst>
                        <a:ext uri="{FF2B5EF4-FFF2-40B4-BE49-F238E27FC236}">
                          <a16:creationId xmlns:a16="http://schemas.microsoft.com/office/drawing/2014/main" id="{8714AC62-90CD-4813-A886-EB9D811BA7DB}"/>
                        </a:ext>
                      </a:extLst>
                    </p:cNvPr>
                    <p:cNvCxnSpPr>
                      <a:cxnSpLocks/>
                    </p:cNvCxnSpPr>
                    <p:nvPr/>
                  </p:nvCxnSpPr>
                  <p:spPr>
                    <a:xfrm flipH="1" flipV="1">
                      <a:off x="5555455" y="5110164"/>
                      <a:ext cx="340520" cy="42861"/>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a:extLst>
                        <a:ext uri="{FF2B5EF4-FFF2-40B4-BE49-F238E27FC236}">
                          <a16:creationId xmlns:a16="http://schemas.microsoft.com/office/drawing/2014/main" id="{A3B2A188-E9CA-4C22-BF92-07521586346E}"/>
                        </a:ext>
                      </a:extLst>
                    </p:cNvPr>
                    <p:cNvCxnSpPr>
                      <a:cxnSpLocks/>
                    </p:cNvCxnSpPr>
                    <p:nvPr/>
                  </p:nvCxnSpPr>
                  <p:spPr>
                    <a:xfrm flipH="1">
                      <a:off x="5695952" y="6496051"/>
                      <a:ext cx="273842" cy="1"/>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a:extLst>
                      <a:ext uri="{FF2B5EF4-FFF2-40B4-BE49-F238E27FC236}">
                        <a16:creationId xmlns:a16="http://schemas.microsoft.com/office/drawing/2014/main" id="{7DE103C4-32A4-4B35-9E29-6B6761C05EFA}"/>
                      </a:ext>
                    </a:extLst>
                  </p:cNvPr>
                  <p:cNvGrpSpPr/>
                  <p:nvPr/>
                </p:nvGrpSpPr>
                <p:grpSpPr>
                  <a:xfrm flipH="1">
                    <a:off x="6215064" y="5110163"/>
                    <a:ext cx="409574" cy="1385888"/>
                    <a:chOff x="5555455" y="5110164"/>
                    <a:chExt cx="414339" cy="1385888"/>
                  </a:xfrm>
                </p:grpSpPr>
                <p:cxnSp>
                  <p:nvCxnSpPr>
                    <p:cNvPr id="141" name="Gerader Verbinder 140">
                      <a:extLst>
                        <a:ext uri="{FF2B5EF4-FFF2-40B4-BE49-F238E27FC236}">
                          <a16:creationId xmlns:a16="http://schemas.microsoft.com/office/drawing/2014/main" id="{7794A648-8270-43C4-B777-48F51D7E3B89}"/>
                        </a:ext>
                      </a:extLst>
                    </p:cNvPr>
                    <p:cNvCxnSpPr>
                      <a:cxnSpLocks/>
                    </p:cNvCxnSpPr>
                    <p:nvPr/>
                  </p:nvCxnSpPr>
                  <p:spPr>
                    <a:xfrm flipH="1" flipV="1">
                      <a:off x="5555455" y="5110164"/>
                      <a:ext cx="340520" cy="42861"/>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a:extLst>
                        <a:ext uri="{FF2B5EF4-FFF2-40B4-BE49-F238E27FC236}">
                          <a16:creationId xmlns:a16="http://schemas.microsoft.com/office/drawing/2014/main" id="{01B55885-14FD-49FC-8883-DE76BF5795BE}"/>
                        </a:ext>
                      </a:extLst>
                    </p:cNvPr>
                    <p:cNvCxnSpPr>
                      <a:cxnSpLocks/>
                    </p:cNvCxnSpPr>
                    <p:nvPr/>
                  </p:nvCxnSpPr>
                  <p:spPr>
                    <a:xfrm flipH="1">
                      <a:off x="5695952" y="6496051"/>
                      <a:ext cx="273842" cy="1"/>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sp>
              <p:nvSpPr>
                <p:cNvPr id="117" name="Textfeld 116">
                  <a:extLst>
                    <a:ext uri="{FF2B5EF4-FFF2-40B4-BE49-F238E27FC236}">
                      <a16:creationId xmlns:a16="http://schemas.microsoft.com/office/drawing/2014/main" id="{BE04CFB3-DE39-4BA4-8651-B3BD75F26754}"/>
                    </a:ext>
                  </a:extLst>
                </p:cNvPr>
                <p:cNvSpPr txBox="1"/>
                <p:nvPr/>
              </p:nvSpPr>
              <p:spPr>
                <a:xfrm>
                  <a:off x="4636946" y="1686812"/>
                  <a:ext cx="628188" cy="430089"/>
                </a:xfrm>
                <a:prstGeom prst="rect">
                  <a:avLst/>
                </a:prstGeom>
                <a:noFill/>
              </p:spPr>
              <p:txBody>
                <a:bodyPr wrap="square" rtlCol="0">
                  <a:spAutoFit/>
                </a:bodyPr>
                <a:lstStyle/>
                <a:p>
                  <a:pPr algn="ctr"/>
                  <a:r>
                    <a:rPr lang="de-DE" sz="1050" dirty="0"/>
                    <a:t>2.1</a:t>
                  </a:r>
                </a:p>
              </p:txBody>
            </p:sp>
            <p:sp>
              <p:nvSpPr>
                <p:cNvPr id="118" name="Textfeld 117">
                  <a:extLst>
                    <a:ext uri="{FF2B5EF4-FFF2-40B4-BE49-F238E27FC236}">
                      <a16:creationId xmlns:a16="http://schemas.microsoft.com/office/drawing/2014/main" id="{16F4AB33-A2FC-4C4D-BC15-C0868AF45EEC}"/>
                    </a:ext>
                  </a:extLst>
                </p:cNvPr>
                <p:cNvSpPr txBox="1"/>
                <p:nvPr/>
              </p:nvSpPr>
              <p:spPr>
                <a:xfrm>
                  <a:off x="4322852" y="2637354"/>
                  <a:ext cx="628188" cy="430089"/>
                </a:xfrm>
                <a:prstGeom prst="rect">
                  <a:avLst/>
                </a:prstGeom>
                <a:noFill/>
              </p:spPr>
              <p:txBody>
                <a:bodyPr wrap="square" rtlCol="0">
                  <a:spAutoFit/>
                </a:bodyPr>
                <a:lstStyle/>
                <a:p>
                  <a:pPr algn="ctr"/>
                  <a:r>
                    <a:rPr lang="de-DE" sz="1050" dirty="0"/>
                    <a:t>2.2</a:t>
                  </a:r>
                </a:p>
              </p:txBody>
            </p:sp>
            <p:sp>
              <p:nvSpPr>
                <p:cNvPr id="119" name="Textfeld 118">
                  <a:extLst>
                    <a:ext uri="{FF2B5EF4-FFF2-40B4-BE49-F238E27FC236}">
                      <a16:creationId xmlns:a16="http://schemas.microsoft.com/office/drawing/2014/main" id="{75835201-AE0D-4DC1-B258-E4D4742FD3D6}"/>
                    </a:ext>
                  </a:extLst>
                </p:cNvPr>
                <p:cNvSpPr txBox="1"/>
                <p:nvPr/>
              </p:nvSpPr>
              <p:spPr>
                <a:xfrm>
                  <a:off x="4008759" y="3441782"/>
                  <a:ext cx="628188" cy="430089"/>
                </a:xfrm>
                <a:prstGeom prst="rect">
                  <a:avLst/>
                </a:prstGeom>
                <a:noFill/>
              </p:spPr>
              <p:txBody>
                <a:bodyPr wrap="square" rtlCol="0">
                  <a:spAutoFit/>
                </a:bodyPr>
                <a:lstStyle/>
                <a:p>
                  <a:pPr algn="ctr"/>
                  <a:r>
                    <a:rPr lang="de-DE" sz="1050" dirty="0"/>
                    <a:t>2.3</a:t>
                  </a:r>
                </a:p>
              </p:txBody>
            </p:sp>
            <p:sp>
              <p:nvSpPr>
                <p:cNvPr id="120" name="Textfeld 119">
                  <a:extLst>
                    <a:ext uri="{FF2B5EF4-FFF2-40B4-BE49-F238E27FC236}">
                      <a16:creationId xmlns:a16="http://schemas.microsoft.com/office/drawing/2014/main" id="{AD7AB9E5-A4CC-4A26-AEF4-048C7D1653E0}"/>
                    </a:ext>
                  </a:extLst>
                </p:cNvPr>
                <p:cNvSpPr txBox="1"/>
                <p:nvPr/>
              </p:nvSpPr>
              <p:spPr>
                <a:xfrm>
                  <a:off x="7543868" y="3407229"/>
                  <a:ext cx="628188" cy="378743"/>
                </a:xfrm>
                <a:prstGeom prst="rect">
                  <a:avLst/>
                </a:prstGeom>
                <a:noFill/>
              </p:spPr>
              <p:txBody>
                <a:bodyPr wrap="square" rtlCol="0">
                  <a:spAutoFit/>
                </a:bodyPr>
                <a:lstStyle/>
                <a:p>
                  <a:pPr algn="ctr"/>
                  <a:r>
                    <a:rPr lang="de-DE" sz="1050" dirty="0"/>
                    <a:t>3.3</a:t>
                  </a:r>
                </a:p>
              </p:txBody>
            </p:sp>
            <p:sp>
              <p:nvSpPr>
                <p:cNvPr id="121" name="Textfeld 120">
                  <a:extLst>
                    <a:ext uri="{FF2B5EF4-FFF2-40B4-BE49-F238E27FC236}">
                      <a16:creationId xmlns:a16="http://schemas.microsoft.com/office/drawing/2014/main" id="{9F50ED4B-79EB-478E-BB66-8009B3BB8852}"/>
                    </a:ext>
                  </a:extLst>
                </p:cNvPr>
                <p:cNvSpPr txBox="1"/>
                <p:nvPr/>
              </p:nvSpPr>
              <p:spPr>
                <a:xfrm>
                  <a:off x="7229775" y="2637354"/>
                  <a:ext cx="628188" cy="378743"/>
                </a:xfrm>
                <a:prstGeom prst="rect">
                  <a:avLst/>
                </a:prstGeom>
                <a:noFill/>
              </p:spPr>
              <p:txBody>
                <a:bodyPr wrap="square" rtlCol="0">
                  <a:spAutoFit/>
                </a:bodyPr>
                <a:lstStyle/>
                <a:p>
                  <a:pPr algn="ctr"/>
                  <a:r>
                    <a:rPr lang="de-DE" sz="1050" dirty="0"/>
                    <a:t>3.2</a:t>
                  </a:r>
                </a:p>
              </p:txBody>
            </p:sp>
            <p:sp>
              <p:nvSpPr>
                <p:cNvPr id="122" name="Textfeld 121">
                  <a:extLst>
                    <a:ext uri="{FF2B5EF4-FFF2-40B4-BE49-F238E27FC236}">
                      <a16:creationId xmlns:a16="http://schemas.microsoft.com/office/drawing/2014/main" id="{9C6DA3FC-7F0D-4CED-BA3B-C3BCD1DF8805}"/>
                    </a:ext>
                  </a:extLst>
                </p:cNvPr>
                <p:cNvSpPr txBox="1"/>
                <p:nvPr/>
              </p:nvSpPr>
              <p:spPr>
                <a:xfrm>
                  <a:off x="6923485" y="1669594"/>
                  <a:ext cx="628188" cy="378743"/>
                </a:xfrm>
                <a:prstGeom prst="rect">
                  <a:avLst/>
                </a:prstGeom>
                <a:noFill/>
              </p:spPr>
              <p:txBody>
                <a:bodyPr wrap="square" rtlCol="0">
                  <a:spAutoFit/>
                </a:bodyPr>
                <a:lstStyle/>
                <a:p>
                  <a:pPr algn="ctr"/>
                  <a:r>
                    <a:rPr lang="de-DE" sz="1050" dirty="0"/>
                    <a:t>3.1</a:t>
                  </a:r>
                </a:p>
              </p:txBody>
            </p:sp>
            <p:sp>
              <p:nvSpPr>
                <p:cNvPr id="123" name="Textfeld 122">
                  <a:extLst>
                    <a:ext uri="{FF2B5EF4-FFF2-40B4-BE49-F238E27FC236}">
                      <a16:creationId xmlns:a16="http://schemas.microsoft.com/office/drawing/2014/main" id="{4E4FCA90-EE06-433A-8216-A5F0129FD279}"/>
                    </a:ext>
                  </a:extLst>
                </p:cNvPr>
                <p:cNvSpPr txBox="1"/>
                <p:nvPr/>
              </p:nvSpPr>
              <p:spPr>
                <a:xfrm>
                  <a:off x="4902993" y="4317206"/>
                  <a:ext cx="628188" cy="430089"/>
                </a:xfrm>
                <a:prstGeom prst="rect">
                  <a:avLst/>
                </a:prstGeom>
                <a:noFill/>
              </p:spPr>
              <p:txBody>
                <a:bodyPr wrap="square" rtlCol="0">
                  <a:spAutoFit/>
                </a:bodyPr>
                <a:lstStyle/>
                <a:p>
                  <a:pPr algn="ctr"/>
                  <a:r>
                    <a:rPr lang="de-DE" sz="1050" dirty="0"/>
                    <a:t>4.1</a:t>
                  </a:r>
                </a:p>
              </p:txBody>
            </p:sp>
            <p:sp>
              <p:nvSpPr>
                <p:cNvPr id="124" name="Textfeld 123">
                  <a:extLst>
                    <a:ext uri="{FF2B5EF4-FFF2-40B4-BE49-F238E27FC236}">
                      <a16:creationId xmlns:a16="http://schemas.microsoft.com/office/drawing/2014/main" id="{E29F5B7C-CAE3-4340-A8E2-55E7A4235A83}"/>
                    </a:ext>
                  </a:extLst>
                </p:cNvPr>
                <p:cNvSpPr txBox="1"/>
                <p:nvPr/>
              </p:nvSpPr>
              <p:spPr>
                <a:xfrm>
                  <a:off x="6657300" y="4317206"/>
                  <a:ext cx="628188" cy="378743"/>
                </a:xfrm>
                <a:prstGeom prst="rect">
                  <a:avLst/>
                </a:prstGeom>
                <a:noFill/>
              </p:spPr>
              <p:txBody>
                <a:bodyPr wrap="square" rtlCol="0">
                  <a:spAutoFit/>
                </a:bodyPr>
                <a:lstStyle/>
                <a:p>
                  <a:pPr algn="ctr"/>
                  <a:r>
                    <a:rPr lang="de-DE" sz="1050" dirty="0"/>
                    <a:t>5.1</a:t>
                  </a:r>
                </a:p>
              </p:txBody>
            </p:sp>
            <p:sp>
              <p:nvSpPr>
                <p:cNvPr id="125" name="Textfeld 124">
                  <a:extLst>
                    <a:ext uri="{FF2B5EF4-FFF2-40B4-BE49-F238E27FC236}">
                      <a16:creationId xmlns:a16="http://schemas.microsoft.com/office/drawing/2014/main" id="{AF71D899-5399-4EC1-91C0-E87334B123CB}"/>
                    </a:ext>
                  </a:extLst>
                </p:cNvPr>
                <p:cNvSpPr txBox="1"/>
                <p:nvPr/>
              </p:nvSpPr>
              <p:spPr>
                <a:xfrm>
                  <a:off x="5034208" y="5738910"/>
                  <a:ext cx="628188" cy="430089"/>
                </a:xfrm>
                <a:prstGeom prst="rect">
                  <a:avLst/>
                </a:prstGeom>
                <a:noFill/>
              </p:spPr>
              <p:txBody>
                <a:bodyPr wrap="square" rtlCol="0">
                  <a:spAutoFit/>
                </a:bodyPr>
                <a:lstStyle/>
                <a:p>
                  <a:pPr algn="ctr"/>
                  <a:r>
                    <a:rPr lang="de-DE" sz="1050" dirty="0"/>
                    <a:t>4.2</a:t>
                  </a:r>
                </a:p>
              </p:txBody>
            </p:sp>
            <p:sp>
              <p:nvSpPr>
                <p:cNvPr id="126" name="Textfeld 125">
                  <a:extLst>
                    <a:ext uri="{FF2B5EF4-FFF2-40B4-BE49-F238E27FC236}">
                      <a16:creationId xmlns:a16="http://schemas.microsoft.com/office/drawing/2014/main" id="{03CFE234-DB4E-4E63-89D9-91BDDE3AA14E}"/>
                    </a:ext>
                  </a:extLst>
                </p:cNvPr>
                <p:cNvSpPr txBox="1"/>
                <p:nvPr/>
              </p:nvSpPr>
              <p:spPr>
                <a:xfrm>
                  <a:off x="6514545" y="5738910"/>
                  <a:ext cx="628188" cy="378743"/>
                </a:xfrm>
                <a:prstGeom prst="rect">
                  <a:avLst/>
                </a:prstGeom>
                <a:noFill/>
              </p:spPr>
              <p:txBody>
                <a:bodyPr wrap="square" rtlCol="0">
                  <a:spAutoFit/>
                </a:bodyPr>
                <a:lstStyle/>
                <a:p>
                  <a:pPr algn="ctr"/>
                  <a:r>
                    <a:rPr lang="de-DE" sz="1050" dirty="0"/>
                    <a:t>5.2</a:t>
                  </a:r>
                </a:p>
              </p:txBody>
            </p:sp>
            <p:sp>
              <p:nvSpPr>
                <p:cNvPr id="127" name="Textfeld 126">
                  <a:extLst>
                    <a:ext uri="{FF2B5EF4-FFF2-40B4-BE49-F238E27FC236}">
                      <a16:creationId xmlns:a16="http://schemas.microsoft.com/office/drawing/2014/main" id="{872979F5-5D67-42E6-8EF9-04682D4963FE}"/>
                    </a:ext>
                  </a:extLst>
                </p:cNvPr>
                <p:cNvSpPr txBox="1"/>
                <p:nvPr/>
              </p:nvSpPr>
              <p:spPr>
                <a:xfrm>
                  <a:off x="5117122" y="6483523"/>
                  <a:ext cx="628188" cy="430089"/>
                </a:xfrm>
                <a:prstGeom prst="rect">
                  <a:avLst/>
                </a:prstGeom>
                <a:noFill/>
              </p:spPr>
              <p:txBody>
                <a:bodyPr wrap="square" rtlCol="0">
                  <a:spAutoFit/>
                </a:bodyPr>
                <a:lstStyle/>
                <a:p>
                  <a:pPr algn="ctr"/>
                  <a:r>
                    <a:rPr lang="de-DE" sz="1050" dirty="0"/>
                    <a:t>4.3</a:t>
                  </a:r>
                </a:p>
              </p:txBody>
            </p:sp>
            <p:sp>
              <p:nvSpPr>
                <p:cNvPr id="128" name="Textfeld 127">
                  <a:extLst>
                    <a:ext uri="{FF2B5EF4-FFF2-40B4-BE49-F238E27FC236}">
                      <a16:creationId xmlns:a16="http://schemas.microsoft.com/office/drawing/2014/main" id="{34143F92-3331-4D65-81FF-68796C929895}"/>
                    </a:ext>
                  </a:extLst>
                </p:cNvPr>
                <p:cNvSpPr txBox="1"/>
                <p:nvPr/>
              </p:nvSpPr>
              <p:spPr>
                <a:xfrm>
                  <a:off x="6446691" y="6483523"/>
                  <a:ext cx="628188" cy="378743"/>
                </a:xfrm>
                <a:prstGeom prst="rect">
                  <a:avLst/>
                </a:prstGeom>
                <a:noFill/>
              </p:spPr>
              <p:txBody>
                <a:bodyPr wrap="square" rtlCol="0">
                  <a:spAutoFit/>
                </a:bodyPr>
                <a:lstStyle/>
                <a:p>
                  <a:pPr algn="ctr"/>
                  <a:r>
                    <a:rPr lang="de-DE" sz="1050" dirty="0"/>
                    <a:t>5.3</a:t>
                  </a:r>
                </a:p>
              </p:txBody>
            </p:sp>
          </p:grpSp>
          <p:sp>
            <p:nvSpPr>
              <p:cNvPr id="111" name="Textfeld 110">
                <a:extLst>
                  <a:ext uri="{FF2B5EF4-FFF2-40B4-BE49-F238E27FC236}">
                    <a16:creationId xmlns:a16="http://schemas.microsoft.com/office/drawing/2014/main" id="{01106B05-074A-4E2A-9479-A6CB624E2680}"/>
                  </a:ext>
                </a:extLst>
              </p:cNvPr>
              <p:cNvSpPr txBox="1"/>
              <p:nvPr/>
            </p:nvSpPr>
            <p:spPr>
              <a:xfrm>
                <a:off x="5900959" y="3402686"/>
                <a:ext cx="469300" cy="253916"/>
              </a:xfrm>
              <a:prstGeom prst="rect">
                <a:avLst/>
              </a:prstGeom>
              <a:noFill/>
            </p:spPr>
            <p:txBody>
              <a:bodyPr wrap="square" rtlCol="0">
                <a:spAutoFit/>
              </a:bodyPr>
              <a:lstStyle/>
              <a:p>
                <a:pPr algn="ctr"/>
                <a:r>
                  <a:rPr lang="de-DE" sz="1050" dirty="0">
                    <a:solidFill>
                      <a:schemeClr val="bg1"/>
                    </a:solidFill>
                  </a:rPr>
                  <a:t>1.2</a:t>
                </a:r>
              </a:p>
            </p:txBody>
          </p:sp>
          <p:sp>
            <p:nvSpPr>
              <p:cNvPr id="112" name="Textfeld 111">
                <a:extLst>
                  <a:ext uri="{FF2B5EF4-FFF2-40B4-BE49-F238E27FC236}">
                    <a16:creationId xmlns:a16="http://schemas.microsoft.com/office/drawing/2014/main" id="{F99AA7D7-1B88-4B03-8049-846DC66FD8AB}"/>
                  </a:ext>
                </a:extLst>
              </p:cNvPr>
              <p:cNvSpPr txBox="1"/>
              <p:nvPr/>
            </p:nvSpPr>
            <p:spPr>
              <a:xfrm>
                <a:off x="7350097" y="2701944"/>
                <a:ext cx="1091113" cy="461665"/>
              </a:xfrm>
              <a:prstGeom prst="rect">
                <a:avLst/>
              </a:prstGeom>
              <a:noFill/>
            </p:spPr>
            <p:txBody>
              <a:bodyPr wrap="square" rtlCol="0">
                <a:spAutoFit/>
              </a:bodyPr>
              <a:lstStyle/>
              <a:p>
                <a:r>
                  <a:rPr lang="en-GB" sz="2400" dirty="0">
                    <a:solidFill>
                      <a:schemeClr val="tx2"/>
                    </a:solidFill>
                  </a:rPr>
                  <a:t>3.N-xyz</a:t>
                </a:r>
              </a:p>
            </p:txBody>
          </p:sp>
          <p:sp>
            <p:nvSpPr>
              <p:cNvPr id="113" name="Textfeld 112">
                <a:extLst>
                  <a:ext uri="{FF2B5EF4-FFF2-40B4-BE49-F238E27FC236}">
                    <a16:creationId xmlns:a16="http://schemas.microsoft.com/office/drawing/2014/main" id="{4F26F498-44BF-4BB9-95F9-233F4A3C6B97}"/>
                  </a:ext>
                </a:extLst>
              </p:cNvPr>
              <p:cNvSpPr txBox="1"/>
              <p:nvPr/>
            </p:nvSpPr>
            <p:spPr>
              <a:xfrm>
                <a:off x="6767157" y="4894165"/>
                <a:ext cx="1091127" cy="461665"/>
              </a:xfrm>
              <a:prstGeom prst="rect">
                <a:avLst/>
              </a:prstGeom>
              <a:noFill/>
            </p:spPr>
            <p:txBody>
              <a:bodyPr wrap="square" rtlCol="0">
                <a:spAutoFit/>
              </a:bodyPr>
              <a:lstStyle/>
              <a:p>
                <a:r>
                  <a:rPr lang="en-GB" sz="2400" dirty="0">
                    <a:solidFill>
                      <a:schemeClr val="tx2"/>
                    </a:solidFill>
                  </a:rPr>
                  <a:t>5.N-xyz</a:t>
                </a:r>
              </a:p>
            </p:txBody>
          </p:sp>
          <p:sp>
            <p:nvSpPr>
              <p:cNvPr id="114" name="Textfeld 113">
                <a:extLst>
                  <a:ext uri="{FF2B5EF4-FFF2-40B4-BE49-F238E27FC236}">
                    <a16:creationId xmlns:a16="http://schemas.microsoft.com/office/drawing/2014/main" id="{09C4A2D9-054A-4F24-9CA3-EEC933FBF9CC}"/>
                  </a:ext>
                </a:extLst>
              </p:cNvPr>
              <p:cNvSpPr txBox="1"/>
              <p:nvPr/>
            </p:nvSpPr>
            <p:spPr>
              <a:xfrm>
                <a:off x="4366832" y="4884781"/>
                <a:ext cx="1091127" cy="461665"/>
              </a:xfrm>
              <a:prstGeom prst="rect">
                <a:avLst/>
              </a:prstGeom>
              <a:noFill/>
            </p:spPr>
            <p:txBody>
              <a:bodyPr wrap="square" rtlCol="0">
                <a:spAutoFit/>
              </a:bodyPr>
              <a:lstStyle/>
              <a:p>
                <a:r>
                  <a:rPr lang="en-GB" sz="2400" dirty="0">
                    <a:solidFill>
                      <a:schemeClr val="tx2"/>
                    </a:solidFill>
                  </a:rPr>
                  <a:t>4.N-xyz</a:t>
                </a:r>
              </a:p>
            </p:txBody>
          </p:sp>
          <p:sp>
            <p:nvSpPr>
              <p:cNvPr id="115" name="Textfeld 114">
                <a:extLst>
                  <a:ext uri="{FF2B5EF4-FFF2-40B4-BE49-F238E27FC236}">
                    <a16:creationId xmlns:a16="http://schemas.microsoft.com/office/drawing/2014/main" id="{C0688AFA-0B00-4079-A378-05D25C443A6B}"/>
                  </a:ext>
                </a:extLst>
              </p:cNvPr>
              <p:cNvSpPr txBox="1"/>
              <p:nvPr/>
            </p:nvSpPr>
            <p:spPr>
              <a:xfrm>
                <a:off x="3974231" y="2701945"/>
                <a:ext cx="1091127" cy="461665"/>
              </a:xfrm>
              <a:prstGeom prst="rect">
                <a:avLst/>
              </a:prstGeom>
              <a:noFill/>
            </p:spPr>
            <p:txBody>
              <a:bodyPr wrap="square" rtlCol="0">
                <a:spAutoFit/>
              </a:bodyPr>
              <a:lstStyle/>
              <a:p>
                <a:r>
                  <a:rPr lang="en-GB" sz="2400" dirty="0">
                    <a:solidFill>
                      <a:schemeClr val="tx2"/>
                    </a:solidFill>
                  </a:rPr>
                  <a:t>2.N-xyz</a:t>
                </a:r>
              </a:p>
            </p:txBody>
          </p:sp>
        </p:grpSp>
        <p:cxnSp>
          <p:nvCxnSpPr>
            <p:cNvPr id="189" name="Gerader Verbinder 188">
              <a:extLst>
                <a:ext uri="{FF2B5EF4-FFF2-40B4-BE49-F238E27FC236}">
                  <a16:creationId xmlns:a16="http://schemas.microsoft.com/office/drawing/2014/main" id="{BDCCB73C-04C7-4C3E-A595-8AE3E52C5D6C}"/>
                </a:ext>
              </a:extLst>
            </p:cNvPr>
            <p:cNvCxnSpPr>
              <a:cxnSpLocks/>
            </p:cNvCxnSpPr>
            <p:nvPr/>
          </p:nvCxnSpPr>
          <p:spPr>
            <a:xfrm flipH="1" flipV="1">
              <a:off x="6002229" y="3082310"/>
              <a:ext cx="771422" cy="7135"/>
            </a:xfrm>
            <a:prstGeom prst="line">
              <a:avLst/>
            </a:prstGeom>
            <a:ln w="12700">
              <a:solidFill>
                <a:srgbClr val="FEBD67"/>
              </a:solidFill>
            </a:ln>
          </p:spPr>
          <p:style>
            <a:lnRef idx="1">
              <a:schemeClr val="accent1"/>
            </a:lnRef>
            <a:fillRef idx="0">
              <a:schemeClr val="accent1"/>
            </a:fillRef>
            <a:effectRef idx="0">
              <a:schemeClr val="accent1"/>
            </a:effectRef>
            <a:fontRef idx="minor">
              <a:schemeClr val="tx1"/>
            </a:fontRef>
          </p:style>
        </p:cxnSp>
      </p:grpSp>
      <p:grpSp>
        <p:nvGrpSpPr>
          <p:cNvPr id="8" name="Gruppieren 7">
            <a:extLst>
              <a:ext uri="{FF2B5EF4-FFF2-40B4-BE49-F238E27FC236}">
                <a16:creationId xmlns:a16="http://schemas.microsoft.com/office/drawing/2014/main" id="{C352E904-51B1-4CE7-AEE1-E926FCA102E7}"/>
              </a:ext>
            </a:extLst>
          </p:cNvPr>
          <p:cNvGrpSpPr/>
          <p:nvPr/>
        </p:nvGrpSpPr>
        <p:grpSpPr>
          <a:xfrm>
            <a:off x="138407" y="2593849"/>
            <a:ext cx="3915706" cy="3411774"/>
            <a:chOff x="53853" y="2400064"/>
            <a:chExt cx="4592318" cy="4001309"/>
          </a:xfrm>
        </p:grpSpPr>
        <p:grpSp>
          <p:nvGrpSpPr>
            <p:cNvPr id="149" name="Gruppieren 148">
              <a:extLst>
                <a:ext uri="{FF2B5EF4-FFF2-40B4-BE49-F238E27FC236}">
                  <a16:creationId xmlns:a16="http://schemas.microsoft.com/office/drawing/2014/main" id="{C7EEF4D7-E76E-4810-AADE-1D134056B4B3}"/>
                </a:ext>
              </a:extLst>
            </p:cNvPr>
            <p:cNvGrpSpPr/>
            <p:nvPr/>
          </p:nvGrpSpPr>
          <p:grpSpPr>
            <a:xfrm>
              <a:off x="53853" y="2400064"/>
              <a:ext cx="3496022" cy="4001309"/>
              <a:chOff x="3505326" y="1529427"/>
              <a:chExt cx="4307337" cy="4929885"/>
            </a:xfrm>
          </p:grpSpPr>
          <p:cxnSp>
            <p:nvCxnSpPr>
              <p:cNvPr id="150" name="Gerade Verbindung mit Pfeil 149">
                <a:extLst>
                  <a:ext uri="{FF2B5EF4-FFF2-40B4-BE49-F238E27FC236}">
                    <a16:creationId xmlns:a16="http://schemas.microsoft.com/office/drawing/2014/main" id="{FEFB00CF-C0DF-4842-8C62-C8637559A298}"/>
                  </a:ext>
                </a:extLst>
              </p:cNvPr>
              <p:cNvCxnSpPr>
                <a:cxnSpLocks/>
              </p:cNvCxnSpPr>
              <p:nvPr/>
            </p:nvCxnSpPr>
            <p:spPr>
              <a:xfrm flipV="1">
                <a:off x="4224756" y="2437245"/>
                <a:ext cx="2560925" cy="159090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Rechteck 150">
                <a:extLst>
                  <a:ext uri="{FF2B5EF4-FFF2-40B4-BE49-F238E27FC236}">
                    <a16:creationId xmlns:a16="http://schemas.microsoft.com/office/drawing/2014/main" id="{1C9DA6E5-4DEF-47C6-ADBB-94AC90941648}"/>
                  </a:ext>
                </a:extLst>
              </p:cNvPr>
              <p:cNvSpPr/>
              <p:nvPr/>
            </p:nvSpPr>
            <p:spPr>
              <a:xfrm>
                <a:off x="5475476" y="2269123"/>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2</a:t>
                </a:r>
              </a:p>
            </p:txBody>
          </p:sp>
          <p:cxnSp>
            <p:nvCxnSpPr>
              <p:cNvPr id="152" name="Gerade Verbindung mit Pfeil 151">
                <a:extLst>
                  <a:ext uri="{FF2B5EF4-FFF2-40B4-BE49-F238E27FC236}">
                    <a16:creationId xmlns:a16="http://schemas.microsoft.com/office/drawing/2014/main" id="{EC2F24D4-403F-4E0D-B352-9BBA15253257}"/>
                  </a:ext>
                </a:extLst>
              </p:cNvPr>
              <p:cNvCxnSpPr>
                <a:cxnSpLocks/>
              </p:cNvCxnSpPr>
              <p:nvPr/>
            </p:nvCxnSpPr>
            <p:spPr>
              <a:xfrm flipV="1">
                <a:off x="4224756" y="1529427"/>
                <a:ext cx="0" cy="24987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Rechteck 152">
                <a:extLst>
                  <a:ext uri="{FF2B5EF4-FFF2-40B4-BE49-F238E27FC236}">
                    <a16:creationId xmlns:a16="http://schemas.microsoft.com/office/drawing/2014/main" id="{6D839DEC-7091-4720-8B66-393EEBE66ED2}"/>
                  </a:ext>
                </a:extLst>
              </p:cNvPr>
              <p:cNvSpPr/>
              <p:nvPr/>
            </p:nvSpPr>
            <p:spPr>
              <a:xfrm>
                <a:off x="3505326" y="2423492"/>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z</a:t>
                </a:r>
              </a:p>
            </p:txBody>
          </p:sp>
          <p:sp>
            <p:nvSpPr>
              <p:cNvPr id="154" name="Rechteck 153">
                <a:extLst>
                  <a:ext uri="{FF2B5EF4-FFF2-40B4-BE49-F238E27FC236}">
                    <a16:creationId xmlns:a16="http://schemas.microsoft.com/office/drawing/2014/main" id="{B5B12A65-4BAD-4796-AC40-47D6DEAEA737}"/>
                  </a:ext>
                </a:extLst>
              </p:cNvPr>
              <p:cNvSpPr/>
              <p:nvPr/>
            </p:nvSpPr>
            <p:spPr>
              <a:xfrm>
                <a:off x="3555267" y="3399176"/>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0</a:t>
                </a:r>
              </a:p>
            </p:txBody>
          </p:sp>
          <p:sp>
            <p:nvSpPr>
              <p:cNvPr id="155" name="Rechteck 154">
                <a:extLst>
                  <a:ext uri="{FF2B5EF4-FFF2-40B4-BE49-F238E27FC236}">
                    <a16:creationId xmlns:a16="http://schemas.microsoft.com/office/drawing/2014/main" id="{1CF5F54C-28BC-46BA-B1DD-2B7435BC2AC0}"/>
                  </a:ext>
                </a:extLst>
              </p:cNvPr>
              <p:cNvSpPr/>
              <p:nvPr/>
            </p:nvSpPr>
            <p:spPr>
              <a:xfrm>
                <a:off x="3586355" y="1764581"/>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2</a:t>
                </a:r>
              </a:p>
            </p:txBody>
          </p:sp>
          <p:sp>
            <p:nvSpPr>
              <p:cNvPr id="156" name="Rechteck 155">
                <a:extLst>
                  <a:ext uri="{FF2B5EF4-FFF2-40B4-BE49-F238E27FC236}">
                    <a16:creationId xmlns:a16="http://schemas.microsoft.com/office/drawing/2014/main" id="{961D8AC0-F68C-488A-87C5-8E2960327138}"/>
                  </a:ext>
                </a:extLst>
              </p:cNvPr>
              <p:cNvSpPr/>
              <p:nvPr/>
            </p:nvSpPr>
            <p:spPr>
              <a:xfrm>
                <a:off x="6720461" y="2055627"/>
                <a:ext cx="615967"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y</a:t>
                </a:r>
              </a:p>
            </p:txBody>
          </p:sp>
          <p:sp>
            <p:nvSpPr>
              <p:cNvPr id="157" name="Rechteck 156">
                <a:extLst>
                  <a:ext uri="{FF2B5EF4-FFF2-40B4-BE49-F238E27FC236}">
                    <a16:creationId xmlns:a16="http://schemas.microsoft.com/office/drawing/2014/main" id="{E51D4A33-0D84-4F67-B6EA-BA4519A95646}"/>
                  </a:ext>
                </a:extLst>
              </p:cNvPr>
              <p:cNvSpPr/>
              <p:nvPr/>
            </p:nvSpPr>
            <p:spPr>
              <a:xfrm>
                <a:off x="3868119" y="3320881"/>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0</a:t>
                </a:r>
              </a:p>
            </p:txBody>
          </p:sp>
          <p:cxnSp>
            <p:nvCxnSpPr>
              <p:cNvPr id="158" name="Gerade Verbindung mit Pfeil 157">
                <a:extLst>
                  <a:ext uri="{FF2B5EF4-FFF2-40B4-BE49-F238E27FC236}">
                    <a16:creationId xmlns:a16="http://schemas.microsoft.com/office/drawing/2014/main" id="{B6BFCFA2-D742-43B8-BAB8-339540596D2A}"/>
                  </a:ext>
                </a:extLst>
              </p:cNvPr>
              <p:cNvCxnSpPr>
                <a:cxnSpLocks/>
              </p:cNvCxnSpPr>
              <p:nvPr/>
            </p:nvCxnSpPr>
            <p:spPr>
              <a:xfrm>
                <a:off x="4224757" y="4028153"/>
                <a:ext cx="3422137" cy="200509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Rechteck 158">
                <a:extLst>
                  <a:ext uri="{FF2B5EF4-FFF2-40B4-BE49-F238E27FC236}">
                    <a16:creationId xmlns:a16="http://schemas.microsoft.com/office/drawing/2014/main" id="{902E84E3-7525-4289-B9E2-14D583F778D4}"/>
                  </a:ext>
                </a:extLst>
              </p:cNvPr>
              <p:cNvSpPr/>
              <p:nvPr/>
            </p:nvSpPr>
            <p:spPr>
              <a:xfrm>
                <a:off x="5186220" y="5061820"/>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x</a:t>
                </a:r>
              </a:p>
            </p:txBody>
          </p:sp>
          <p:sp>
            <p:nvSpPr>
              <p:cNvPr id="160" name="Rechteck 159">
                <a:extLst>
                  <a:ext uri="{FF2B5EF4-FFF2-40B4-BE49-F238E27FC236}">
                    <a16:creationId xmlns:a16="http://schemas.microsoft.com/office/drawing/2014/main" id="{19F15B76-C87D-4A2C-AE3C-1B586C0FADF1}"/>
                  </a:ext>
                </a:extLst>
              </p:cNvPr>
              <p:cNvSpPr/>
              <p:nvPr/>
            </p:nvSpPr>
            <p:spPr>
              <a:xfrm>
                <a:off x="3639556" y="3872415"/>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0</a:t>
                </a:r>
              </a:p>
            </p:txBody>
          </p:sp>
          <p:sp>
            <p:nvSpPr>
              <p:cNvPr id="161" name="Rechteck 160">
                <a:extLst>
                  <a:ext uri="{FF2B5EF4-FFF2-40B4-BE49-F238E27FC236}">
                    <a16:creationId xmlns:a16="http://schemas.microsoft.com/office/drawing/2014/main" id="{E6273E0E-2071-4939-91C5-D8D401D99A0D}"/>
                  </a:ext>
                </a:extLst>
              </p:cNvPr>
              <p:cNvSpPr/>
              <p:nvPr/>
            </p:nvSpPr>
            <p:spPr>
              <a:xfrm>
                <a:off x="6755610" y="5674597"/>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2</a:t>
                </a:r>
              </a:p>
            </p:txBody>
          </p:sp>
          <p:sp>
            <p:nvSpPr>
              <p:cNvPr id="162" name="Rechteck 161">
                <a:extLst>
                  <a:ext uri="{FF2B5EF4-FFF2-40B4-BE49-F238E27FC236}">
                    <a16:creationId xmlns:a16="http://schemas.microsoft.com/office/drawing/2014/main" id="{122796E4-D0C2-4BFE-83FA-FD9F319E9C91}"/>
                  </a:ext>
                </a:extLst>
              </p:cNvPr>
              <p:cNvSpPr/>
              <p:nvPr/>
            </p:nvSpPr>
            <p:spPr>
              <a:xfrm>
                <a:off x="5117392" y="4730982"/>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1</a:t>
                </a:r>
              </a:p>
            </p:txBody>
          </p:sp>
          <p:sp>
            <p:nvSpPr>
              <p:cNvPr id="163" name="Rechteck 162">
                <a:extLst>
                  <a:ext uri="{FF2B5EF4-FFF2-40B4-BE49-F238E27FC236}">
                    <a16:creationId xmlns:a16="http://schemas.microsoft.com/office/drawing/2014/main" id="{5429C53B-5754-4A2D-9DD9-FBF2ED4F6D32}"/>
                  </a:ext>
                </a:extLst>
              </p:cNvPr>
              <p:cNvSpPr/>
              <p:nvPr/>
            </p:nvSpPr>
            <p:spPr>
              <a:xfrm>
                <a:off x="3586355" y="2598987"/>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1</a:t>
                </a:r>
              </a:p>
            </p:txBody>
          </p:sp>
        </p:grpSp>
        <p:sp>
          <p:nvSpPr>
            <p:cNvPr id="164" name="Parallelogramm 163">
              <a:extLst>
                <a:ext uri="{FF2B5EF4-FFF2-40B4-BE49-F238E27FC236}">
                  <a16:creationId xmlns:a16="http://schemas.microsoft.com/office/drawing/2014/main" id="{1ACBECEC-A58E-48EA-9543-D904FD8D6D9A}"/>
                </a:ext>
              </a:extLst>
            </p:cNvPr>
            <p:cNvSpPr/>
            <p:nvPr/>
          </p:nvSpPr>
          <p:spPr>
            <a:xfrm rot="9000000">
              <a:off x="146368" y="2615635"/>
              <a:ext cx="2398083" cy="1256325"/>
            </a:xfrm>
            <a:prstGeom prst="parallelogram">
              <a:avLst>
                <a:gd name="adj" fmla="val 58696"/>
              </a:avLst>
            </a:prstGeom>
            <a:solidFill>
              <a:srgbClr val="FEBD67">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5" name="Parallelogramm 164">
              <a:extLst>
                <a:ext uri="{FF2B5EF4-FFF2-40B4-BE49-F238E27FC236}">
                  <a16:creationId xmlns:a16="http://schemas.microsoft.com/office/drawing/2014/main" id="{53774D82-285B-4BF5-B311-7783F07E09A5}"/>
                </a:ext>
              </a:extLst>
            </p:cNvPr>
            <p:cNvSpPr/>
            <p:nvPr/>
          </p:nvSpPr>
          <p:spPr>
            <a:xfrm rot="1800000">
              <a:off x="673830" y="4173786"/>
              <a:ext cx="3972341" cy="1312926"/>
            </a:xfrm>
            <a:prstGeom prst="parallelogram">
              <a:avLst>
                <a:gd name="adj" fmla="val 58696"/>
              </a:avLst>
            </a:prstGeom>
            <a:solidFill>
              <a:srgbClr val="FEBD67">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mc:Choice xmlns:am3d="http://schemas.microsoft.com/office/drawing/2017/model3d" Requires="am3d">
            <p:graphicFrame>
              <p:nvGraphicFramePr>
                <p:cNvPr id="166" name="3D-Modell 165">
                  <a:extLst>
                    <a:ext uri="{FF2B5EF4-FFF2-40B4-BE49-F238E27FC236}">
                      <a16:creationId xmlns:a16="http://schemas.microsoft.com/office/drawing/2014/main" id="{98AEE0A8-C980-488F-97DF-FBFF720F682C}"/>
                    </a:ext>
                  </a:extLst>
                </p:cNvPr>
                <p:cNvGraphicFramePr>
                  <a:graphicFrameLocks noChangeAspect="1"/>
                </p:cNvGraphicFramePr>
                <p:nvPr/>
              </p:nvGraphicFramePr>
              <p:xfrm rot="17503736">
                <a:off x="1042096" y="1981412"/>
                <a:ext cx="2676000" cy="4085423"/>
              </p:xfrm>
              <a:graphic>
                <a:graphicData uri="http://schemas.microsoft.com/office/drawing/2017/model3d">
                  <am3d:model3d r:embed="rId4">
                    <am3d:spPr>
                      <a:xfrm rot="17503736">
                        <a:off x="0" y="0"/>
                        <a:ext cx="2676000" cy="4085423"/>
                      </a:xfrm>
                      <a:prstGeom prst="rect">
                        <a:avLst/>
                      </a:prstGeom>
                    </am3d:spPr>
                    <am3d:camera>
                      <am3d:pos x="0" y="0" z="56074703"/>
                      <am3d:up dx="0" dy="36000000" dz="0"/>
                      <am3d:lookAt x="0" y="0" z="0"/>
                      <am3d:perspective fov="2700000"/>
                    </am3d:camera>
                    <am3d:trans>
                      <am3d:meterPerModelUnit n="73674" d="1000000"/>
                      <am3d:preTrans dx="-1515902" dy="474623" dz="-7919003"/>
                      <am3d:scale>
                        <am3d:sx n="1000000" d="1000000"/>
                        <am3d:sy n="1000000" d="1000000"/>
                        <am3d:sz n="1000000" d="1000000"/>
                      </am3d:scale>
                      <am3d:rot ax="-4059159" ay="2462302" az="-3476459"/>
                      <am3d:postTrans dx="0" dy="0" dz="0"/>
                    </am3d:trans>
                    <am3d:raster rName="Office3DRenderer" rVer="16.0.8326">
                      <am3d:blip r:embed="rId5"/>
                    </am3d:raster>
                    <am3d:objViewport viewportSz="45874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6" name="3D-Modell 165">
                  <a:extLst>
                    <a:ext uri="{FF2B5EF4-FFF2-40B4-BE49-F238E27FC236}">
                      <a16:creationId xmlns:a16="http://schemas.microsoft.com/office/drawing/2014/main" id="{98AEE0A8-C980-488F-97DF-FBFF720F682C}"/>
                    </a:ext>
                  </a:extLst>
                </p:cNvPr>
                <p:cNvPicPr>
                  <a:picLocks noGrp="1" noRot="1" noChangeAspect="1" noMove="1" noResize="1" noEditPoints="1" noAdjustHandles="1" noChangeArrowheads="1" noChangeShapeType="1" noCrop="1"/>
                </p:cNvPicPr>
                <p:nvPr/>
              </p:nvPicPr>
              <p:blipFill>
                <a:blip r:embed="rId5"/>
                <a:stretch>
                  <a:fillRect/>
                </a:stretch>
              </p:blipFill>
              <p:spPr>
                <a:xfrm rot="17503736">
                  <a:off x="981047" y="2236879"/>
                  <a:ext cx="2281730" cy="3483495"/>
                </a:xfrm>
                <a:prstGeom prst="rect">
                  <a:avLst/>
                </a:prstGeom>
              </p:spPr>
            </p:pic>
          </mc:Fallback>
        </mc:AlternateContent>
        <p:sp>
          <p:nvSpPr>
            <p:cNvPr id="167" name="Parallelogramm 166">
              <a:extLst>
                <a:ext uri="{FF2B5EF4-FFF2-40B4-BE49-F238E27FC236}">
                  <a16:creationId xmlns:a16="http://schemas.microsoft.com/office/drawing/2014/main" id="{485DAB6E-9654-4361-8234-74E66A89E47E}"/>
                </a:ext>
              </a:extLst>
            </p:cNvPr>
            <p:cNvSpPr/>
            <p:nvPr/>
          </p:nvSpPr>
          <p:spPr>
            <a:xfrm rot="5400000">
              <a:off x="483164" y="3126031"/>
              <a:ext cx="3051833" cy="2699194"/>
            </a:xfrm>
            <a:prstGeom prst="parallelogram">
              <a:avLst>
                <a:gd name="adj" fmla="val 58696"/>
              </a:avLst>
            </a:prstGeom>
            <a:solidFill>
              <a:srgbClr val="FEBD67">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5" name="Gruppieren 14">
            <a:extLst>
              <a:ext uri="{FF2B5EF4-FFF2-40B4-BE49-F238E27FC236}">
                <a16:creationId xmlns:a16="http://schemas.microsoft.com/office/drawing/2014/main" id="{67E950A8-3165-49F9-AB57-21D1523114EE}"/>
              </a:ext>
            </a:extLst>
          </p:cNvPr>
          <p:cNvGrpSpPr/>
          <p:nvPr/>
        </p:nvGrpSpPr>
        <p:grpSpPr>
          <a:xfrm>
            <a:off x="9551866" y="1218782"/>
            <a:ext cx="2201538" cy="1414525"/>
            <a:chOff x="9565494" y="1605458"/>
            <a:chExt cx="2201538" cy="1414525"/>
          </a:xfrm>
        </p:grpSpPr>
        <p:sp>
          <p:nvSpPr>
            <p:cNvPr id="87" name="Rechteck 86">
              <a:extLst>
                <a:ext uri="{FF2B5EF4-FFF2-40B4-BE49-F238E27FC236}">
                  <a16:creationId xmlns:a16="http://schemas.microsoft.com/office/drawing/2014/main" id="{889E4EB7-E5B4-4EAB-B775-4394A99FBAC2}"/>
                </a:ext>
              </a:extLst>
            </p:cNvPr>
            <p:cNvSpPr/>
            <p:nvPr/>
          </p:nvSpPr>
          <p:spPr>
            <a:xfrm>
              <a:off x="9655167" y="2007208"/>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1</a:t>
              </a:r>
            </a:p>
          </p:txBody>
        </p:sp>
        <p:sp>
          <p:nvSpPr>
            <p:cNvPr id="88" name="Rechteck 87">
              <a:extLst>
                <a:ext uri="{FF2B5EF4-FFF2-40B4-BE49-F238E27FC236}">
                  <a16:creationId xmlns:a16="http://schemas.microsoft.com/office/drawing/2014/main" id="{2FB6138E-E60F-4BCE-8F43-B03CD14338C4}"/>
                </a:ext>
              </a:extLst>
            </p:cNvPr>
            <p:cNvSpPr/>
            <p:nvPr/>
          </p:nvSpPr>
          <p:spPr>
            <a:xfrm>
              <a:off x="10598375" y="2584688"/>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1</a:t>
              </a:r>
            </a:p>
          </p:txBody>
        </p:sp>
        <p:grpSp>
          <p:nvGrpSpPr>
            <p:cNvPr id="13" name="Gruppieren 12">
              <a:extLst>
                <a:ext uri="{FF2B5EF4-FFF2-40B4-BE49-F238E27FC236}">
                  <a16:creationId xmlns:a16="http://schemas.microsoft.com/office/drawing/2014/main" id="{A793BFA8-3251-4A2B-B3D5-B9536069B5F1}"/>
                </a:ext>
              </a:extLst>
            </p:cNvPr>
            <p:cNvGrpSpPr/>
            <p:nvPr/>
          </p:nvGrpSpPr>
          <p:grpSpPr>
            <a:xfrm>
              <a:off x="9565494" y="1605458"/>
              <a:ext cx="2201538" cy="1414525"/>
              <a:chOff x="9565494" y="1605458"/>
              <a:chExt cx="2201538" cy="1414525"/>
            </a:xfrm>
          </p:grpSpPr>
          <p:grpSp>
            <p:nvGrpSpPr>
              <p:cNvPr id="68" name="Gruppieren 67">
                <a:extLst>
                  <a:ext uri="{FF2B5EF4-FFF2-40B4-BE49-F238E27FC236}">
                    <a16:creationId xmlns:a16="http://schemas.microsoft.com/office/drawing/2014/main" id="{F6DAC7EC-1839-41B5-8D27-4D2049A1EE09}"/>
                  </a:ext>
                </a:extLst>
              </p:cNvPr>
              <p:cNvGrpSpPr/>
              <p:nvPr/>
            </p:nvGrpSpPr>
            <p:grpSpPr>
              <a:xfrm>
                <a:off x="9565494" y="1605458"/>
                <a:ext cx="2201538" cy="1414525"/>
                <a:chOff x="9548186" y="1605458"/>
                <a:chExt cx="2201538" cy="1414525"/>
              </a:xfrm>
            </p:grpSpPr>
            <p:cxnSp>
              <p:nvCxnSpPr>
                <p:cNvPr id="35" name="Gerade Verbindung mit Pfeil 34">
                  <a:extLst>
                    <a:ext uri="{FF2B5EF4-FFF2-40B4-BE49-F238E27FC236}">
                      <a16:creationId xmlns:a16="http://schemas.microsoft.com/office/drawing/2014/main" id="{9F8E7CC1-290C-4D41-B529-C024CBC24087}"/>
                    </a:ext>
                  </a:extLst>
                </p:cNvPr>
                <p:cNvCxnSpPr>
                  <a:cxnSpLocks/>
                </p:cNvCxnSpPr>
                <p:nvPr/>
              </p:nvCxnSpPr>
              <p:spPr>
                <a:xfrm flipV="1">
                  <a:off x="9914589" y="1605458"/>
                  <a:ext cx="0" cy="99074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BFB754BB-AA4B-4986-8386-791DAB456BEB}"/>
                    </a:ext>
                  </a:extLst>
                </p:cNvPr>
                <p:cNvCxnSpPr>
                  <a:cxnSpLocks/>
                </p:cNvCxnSpPr>
                <p:nvPr/>
              </p:nvCxnSpPr>
              <p:spPr>
                <a:xfrm>
                  <a:off x="9914589" y="2596199"/>
                  <a:ext cx="180097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hteck 53">
                  <a:extLst>
                    <a:ext uri="{FF2B5EF4-FFF2-40B4-BE49-F238E27FC236}">
                      <a16:creationId xmlns:a16="http://schemas.microsoft.com/office/drawing/2014/main" id="{45649EAD-836F-49B1-A800-8D2306B9BA1B}"/>
                    </a:ext>
                  </a:extLst>
                </p:cNvPr>
                <p:cNvSpPr/>
                <p:nvPr/>
              </p:nvSpPr>
              <p:spPr>
                <a:xfrm>
                  <a:off x="9548186" y="1804174"/>
                  <a:ext cx="201330"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i="1" dirty="0">
                      <a:solidFill>
                        <a:schemeClr val="bg1">
                          <a:lumMod val="50000"/>
                        </a:schemeClr>
                      </a:solidFill>
                      <a:latin typeface="Lora" panose="02000503000000020004" pitchFamily="2" charset="0"/>
                    </a:rPr>
                    <a:t>z</a:t>
                  </a:r>
                </a:p>
              </p:txBody>
            </p:sp>
            <p:sp>
              <p:nvSpPr>
                <p:cNvPr id="55" name="Rechteck 54">
                  <a:extLst>
                    <a:ext uri="{FF2B5EF4-FFF2-40B4-BE49-F238E27FC236}">
                      <a16:creationId xmlns:a16="http://schemas.microsoft.com/office/drawing/2014/main" id="{0E0A4EB7-ACB7-4D09-8988-D4560E9276E5}"/>
                    </a:ext>
                  </a:extLst>
                </p:cNvPr>
                <p:cNvSpPr/>
                <p:nvPr/>
              </p:nvSpPr>
              <p:spPr>
                <a:xfrm>
                  <a:off x="10442207" y="2763498"/>
                  <a:ext cx="243877"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i="1" dirty="0">
                      <a:solidFill>
                        <a:schemeClr val="bg1">
                          <a:lumMod val="50000"/>
                        </a:schemeClr>
                      </a:solidFill>
                      <a:latin typeface="Lora" panose="02000503000000020004" pitchFamily="2" charset="0"/>
                    </a:rPr>
                    <a:t>x</a:t>
                  </a:r>
                </a:p>
              </p:txBody>
            </p:sp>
            <p:sp>
              <p:nvSpPr>
                <p:cNvPr id="64" name="Rechteck 63">
                  <a:extLst>
                    <a:ext uri="{FF2B5EF4-FFF2-40B4-BE49-F238E27FC236}">
                      <a16:creationId xmlns:a16="http://schemas.microsoft.com/office/drawing/2014/main" id="{9027DA4D-A5BB-4971-9109-DCBAAA9D7ABD}"/>
                    </a:ext>
                  </a:extLst>
                </p:cNvPr>
                <p:cNvSpPr/>
                <p:nvPr/>
              </p:nvSpPr>
              <p:spPr>
                <a:xfrm>
                  <a:off x="9645215" y="2322059"/>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0</a:t>
                  </a:r>
                </a:p>
              </p:txBody>
            </p:sp>
            <p:sp>
              <p:nvSpPr>
                <p:cNvPr id="65" name="Rechteck 64">
                  <a:extLst>
                    <a:ext uri="{FF2B5EF4-FFF2-40B4-BE49-F238E27FC236}">
                      <a16:creationId xmlns:a16="http://schemas.microsoft.com/office/drawing/2014/main" id="{E8753106-A8F0-4FE2-A685-F78CA97AACB0}"/>
                    </a:ext>
                  </a:extLst>
                </p:cNvPr>
                <p:cNvSpPr/>
                <p:nvPr/>
              </p:nvSpPr>
              <p:spPr>
                <a:xfrm>
                  <a:off x="9637859" y="1664242"/>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2</a:t>
                  </a:r>
                </a:p>
              </p:txBody>
            </p:sp>
            <p:sp>
              <p:nvSpPr>
                <p:cNvPr id="66" name="Rechteck 65">
                  <a:extLst>
                    <a:ext uri="{FF2B5EF4-FFF2-40B4-BE49-F238E27FC236}">
                      <a16:creationId xmlns:a16="http://schemas.microsoft.com/office/drawing/2014/main" id="{B53BE68A-B59D-4992-A621-61B08D18D853}"/>
                    </a:ext>
                  </a:extLst>
                </p:cNvPr>
                <p:cNvSpPr/>
                <p:nvPr/>
              </p:nvSpPr>
              <p:spPr>
                <a:xfrm>
                  <a:off x="9807992" y="2593022"/>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0</a:t>
                  </a:r>
                </a:p>
              </p:txBody>
            </p:sp>
            <p:sp>
              <p:nvSpPr>
                <p:cNvPr id="67" name="Rechteck 66">
                  <a:extLst>
                    <a:ext uri="{FF2B5EF4-FFF2-40B4-BE49-F238E27FC236}">
                      <a16:creationId xmlns:a16="http://schemas.microsoft.com/office/drawing/2014/main" id="{4D0F4F99-87AD-468E-A68D-28484A43E58E}"/>
                    </a:ext>
                  </a:extLst>
                </p:cNvPr>
                <p:cNvSpPr/>
                <p:nvPr/>
              </p:nvSpPr>
              <p:spPr>
                <a:xfrm>
                  <a:off x="11404225" y="2598715"/>
                  <a:ext cx="345499" cy="256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bg1">
                          <a:lumMod val="50000"/>
                        </a:schemeClr>
                      </a:solidFill>
                      <a:latin typeface="Lora" panose="02000503000000020004" pitchFamily="2" charset="0"/>
                    </a:rPr>
                    <a:t>2</a:t>
                  </a:r>
                </a:p>
              </p:txBody>
            </p:sp>
          </p:grpSp>
          <mc:AlternateContent xmlns:mc="http://schemas.openxmlformats.org/markup-compatibility/2006">
            <mc:Choice xmlns:am3d="http://schemas.microsoft.com/office/drawing/2017/model3d" Requires="am3d">
              <p:graphicFrame>
                <p:nvGraphicFramePr>
                  <p:cNvPr id="168" name="3D-Modell 167">
                    <a:extLst>
                      <a:ext uri="{FF2B5EF4-FFF2-40B4-BE49-F238E27FC236}">
                        <a16:creationId xmlns:a16="http://schemas.microsoft.com/office/drawing/2014/main" id="{6374444F-8C6D-46A4-8673-59FE599988CD}"/>
                      </a:ext>
                    </a:extLst>
                  </p:cNvPr>
                  <p:cNvGraphicFramePr>
                    <a:graphicFrameLocks noChangeAspect="1"/>
                  </p:cNvGraphicFramePr>
                  <p:nvPr/>
                </p:nvGraphicFramePr>
                <p:xfrm rot="16200000">
                  <a:off x="10426475" y="1291216"/>
                  <a:ext cx="803104" cy="1765927"/>
                </p:xfrm>
                <a:graphic>
                  <a:graphicData uri="http://schemas.microsoft.com/office/drawing/2017/model3d">
                    <am3d:model3d r:embed="rId4">
                      <am3d:spPr>
                        <a:xfrm rot="16200000">
                          <a:off x="0" y="0"/>
                          <a:ext cx="803104" cy="1765927"/>
                        </a:xfrm>
                        <a:prstGeom prst="rect">
                          <a:avLst/>
                        </a:prstGeom>
                      </am3d:spPr>
                      <am3d:camera>
                        <am3d:pos x="0" y="0" z="56074703"/>
                        <am3d:up dx="0" dy="36000000" dz="0"/>
                        <am3d:lookAt x="0" y="0" z="0"/>
                        <am3d:perspective fov="2700000"/>
                      </am3d:camera>
                      <am3d:trans>
                        <am3d:meterPerModelUnit n="73674" d="1000000"/>
                        <am3d:preTrans dx="-1515902" dy="474623" dz="-7919003"/>
                        <am3d:scale>
                          <am3d:sx n="1000000" d="1000000"/>
                          <am3d:sy n="1000000" d="1000000"/>
                          <am3d:sz n="1000000" d="1000000"/>
                        </am3d:scale>
                        <am3d:rot ay="5400000"/>
                        <am3d:postTrans dx="0" dy="0" dz="0"/>
                      </am3d:trans>
                      <am3d:raster rName="Office3DRenderer" rVer="16.0.8326">
                        <am3d:blip r:embed="rId6"/>
                      </am3d:raster>
                      <am3d:objViewport viewportSz="20127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8" name="3D-Modell 167">
                    <a:extLst>
                      <a:ext uri="{FF2B5EF4-FFF2-40B4-BE49-F238E27FC236}">
                        <a16:creationId xmlns:a16="http://schemas.microsoft.com/office/drawing/2014/main" id="{6374444F-8C6D-46A4-8673-59FE599988CD}"/>
                      </a:ext>
                    </a:extLst>
                  </p:cNvPr>
                  <p:cNvPicPr>
                    <a:picLocks noGrp="1" noRot="1" noChangeAspect="1" noMove="1" noResize="1" noEditPoints="1" noAdjustHandles="1" noChangeArrowheads="1" noChangeShapeType="1" noCrop="1"/>
                  </p:cNvPicPr>
                  <p:nvPr/>
                </p:nvPicPr>
                <p:blipFill>
                  <a:blip r:embed="rId6"/>
                  <a:stretch>
                    <a:fillRect/>
                  </a:stretch>
                </p:blipFill>
                <p:spPr>
                  <a:xfrm rot="16200000">
                    <a:off x="10412847" y="904540"/>
                    <a:ext cx="803104" cy="1765927"/>
                  </a:xfrm>
                  <a:prstGeom prst="rect">
                    <a:avLst/>
                  </a:prstGeom>
                </p:spPr>
              </p:pic>
            </mc:Fallback>
          </mc:AlternateContent>
        </p:grpSp>
      </p:grpSp>
      <mc:AlternateContent xmlns:mc="http://schemas.openxmlformats.org/markup-compatibility/2006">
        <mc:Choice xmlns:am3d="http://schemas.microsoft.com/office/drawing/2017/model3d" Requires="am3d">
          <p:graphicFrame>
            <p:nvGraphicFramePr>
              <p:cNvPr id="169" name="3D-Modell 168">
                <a:extLst>
                  <a:ext uri="{FF2B5EF4-FFF2-40B4-BE49-F238E27FC236}">
                    <a16:creationId xmlns:a16="http://schemas.microsoft.com/office/drawing/2014/main" id="{0F009F1B-29B7-424A-83B9-FA013D1FCDC5}"/>
                  </a:ext>
                </a:extLst>
              </p:cNvPr>
              <p:cNvGraphicFramePr>
                <a:graphicFrameLocks noChangeAspect="1"/>
              </p:cNvGraphicFramePr>
              <p:nvPr/>
            </p:nvGraphicFramePr>
            <p:xfrm rot="10800000">
              <a:off x="9779110" y="3153024"/>
              <a:ext cx="1025377" cy="999996"/>
            </p:xfrm>
            <a:graphic>
              <a:graphicData uri="http://schemas.microsoft.com/office/drawing/2017/model3d">
                <am3d:model3d r:embed="rId4">
                  <am3d:spPr>
                    <a:xfrm rot="10800000">
                      <a:off x="0" y="0"/>
                      <a:ext cx="1025377" cy="999996"/>
                    </a:xfrm>
                    <a:prstGeom prst="rect">
                      <a:avLst/>
                    </a:prstGeom>
                  </am3d:spPr>
                  <am3d:camera>
                    <am3d:pos x="0" y="0" z="56074703"/>
                    <am3d:up dx="0" dy="36000000" dz="0"/>
                    <am3d:lookAt x="0" y="0" z="0"/>
                    <am3d:perspective fov="2700000"/>
                  </am3d:camera>
                  <am3d:trans>
                    <am3d:meterPerModelUnit n="73674" d="1000000"/>
                    <am3d:preTrans dx="-1515902" dy="474623" dz="-7919003"/>
                    <am3d:scale>
                      <am3d:sx n="1000000" d="1000000"/>
                      <am3d:sy n="1000000" d="1000000"/>
                      <am3d:sz n="1000000" d="1000000"/>
                    </am3d:scale>
                    <am3d:rot ax="5400000"/>
                    <am3d:postTrans dx="0" dy="0" dz="0"/>
                  </am3d:trans>
                  <am3d:raster rName="Office3DRenderer" rVer="16.0.8326">
                    <am3d:blip r:embed="rId7"/>
                  </am3d:raster>
                  <am3d:objViewport viewportSz="20127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9" name="3D-Modell 168">
                <a:extLst>
                  <a:ext uri="{FF2B5EF4-FFF2-40B4-BE49-F238E27FC236}">
                    <a16:creationId xmlns:a16="http://schemas.microsoft.com/office/drawing/2014/main" id="{0F009F1B-29B7-424A-83B9-FA013D1FCDC5}"/>
                  </a:ext>
                </a:extLst>
              </p:cNvPr>
              <p:cNvPicPr>
                <a:picLocks noGrp="1" noRot="1" noChangeAspect="1" noMove="1" noResize="1" noEditPoints="1" noAdjustHandles="1" noChangeArrowheads="1" noChangeShapeType="1" noCrop="1"/>
              </p:cNvPicPr>
              <p:nvPr/>
            </p:nvPicPr>
            <p:blipFill>
              <a:blip r:embed="rId7"/>
              <a:stretch>
                <a:fillRect/>
              </a:stretch>
            </p:blipFill>
            <p:spPr>
              <a:xfrm rot="10800000">
                <a:off x="9779110" y="3153024"/>
                <a:ext cx="1025377" cy="99999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0" name="3D-Modell 169">
                <a:extLst>
                  <a:ext uri="{FF2B5EF4-FFF2-40B4-BE49-F238E27FC236}">
                    <a16:creationId xmlns:a16="http://schemas.microsoft.com/office/drawing/2014/main" id="{6E1C5924-74E6-4F37-AC63-409E48497521}"/>
                  </a:ext>
                </a:extLst>
              </p:cNvPr>
              <p:cNvGraphicFramePr>
                <a:graphicFrameLocks noChangeAspect="1"/>
              </p:cNvGraphicFramePr>
              <p:nvPr/>
            </p:nvGraphicFramePr>
            <p:xfrm rot="11700000">
              <a:off x="10501436" y="4579039"/>
              <a:ext cx="827431" cy="1718770"/>
            </p:xfrm>
            <a:graphic>
              <a:graphicData uri="http://schemas.microsoft.com/office/drawing/2017/model3d">
                <am3d:model3d r:embed="rId4">
                  <am3d:spPr>
                    <a:xfrm rot="11700000">
                      <a:off x="0" y="0"/>
                      <a:ext cx="827431" cy="1718770"/>
                    </a:xfrm>
                    <a:prstGeom prst="rect">
                      <a:avLst/>
                    </a:prstGeom>
                  </am3d:spPr>
                  <am3d:camera>
                    <am3d:pos x="0" y="0" z="56074703"/>
                    <am3d:up dx="0" dy="36000000" dz="0"/>
                    <am3d:lookAt x="0" y="0" z="0"/>
                    <am3d:perspective fov="2700000"/>
                  </am3d:camera>
                  <am3d:trans>
                    <am3d:meterPerModelUnit n="73674" d="1000000"/>
                    <am3d:preTrans dx="-1515902" dy="474623" dz="-7919003"/>
                    <am3d:scale>
                      <am3d:sx n="1000000" d="1000000"/>
                      <am3d:sy n="1000000" d="1000000"/>
                      <am3d:sz n="1000000" d="1000000"/>
                    </am3d:scale>
                    <am3d:rot/>
                    <am3d:postTrans dx="0" dy="0" dz="0"/>
                  </am3d:trans>
                  <am3d:raster rName="Office3DRenderer" rVer="16.0.8326">
                    <am3d:blip r:embed="rId8"/>
                  </am3d:raster>
                  <am3d:objViewport viewportSz="19079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0" name="3D-Modell 169">
                <a:extLst>
                  <a:ext uri="{FF2B5EF4-FFF2-40B4-BE49-F238E27FC236}">
                    <a16:creationId xmlns:a16="http://schemas.microsoft.com/office/drawing/2014/main" id="{6E1C5924-74E6-4F37-AC63-409E48497521}"/>
                  </a:ext>
                </a:extLst>
              </p:cNvPr>
              <p:cNvPicPr>
                <a:picLocks noGrp="1" noRot="1" noChangeAspect="1" noMove="1" noResize="1" noEditPoints="1" noAdjustHandles="1" noChangeArrowheads="1" noChangeShapeType="1" noCrop="1"/>
              </p:cNvPicPr>
              <p:nvPr/>
            </p:nvPicPr>
            <p:blipFill>
              <a:blip r:embed="rId8"/>
              <a:stretch>
                <a:fillRect/>
              </a:stretch>
            </p:blipFill>
            <p:spPr>
              <a:xfrm rot="11700000">
                <a:off x="10501436" y="4579039"/>
                <a:ext cx="827431" cy="1718770"/>
              </a:xfrm>
              <a:prstGeom prst="rect">
                <a:avLst/>
              </a:prstGeom>
            </p:spPr>
          </p:pic>
        </mc:Fallback>
      </mc:AlternateContent>
    </p:spTree>
    <p:extLst>
      <p:ext uri="{BB962C8B-B14F-4D97-AF65-F5344CB8AC3E}">
        <p14:creationId xmlns:p14="http://schemas.microsoft.com/office/powerpoint/2010/main" val="47633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uppieren 44">
            <a:extLst>
              <a:ext uri="{FF2B5EF4-FFF2-40B4-BE49-F238E27FC236}">
                <a16:creationId xmlns:a16="http://schemas.microsoft.com/office/drawing/2014/main" id="{071BB930-E12A-45E2-BAFF-E71545DDE961}"/>
              </a:ext>
            </a:extLst>
          </p:cNvPr>
          <p:cNvGrpSpPr/>
          <p:nvPr/>
        </p:nvGrpSpPr>
        <p:grpSpPr>
          <a:xfrm>
            <a:off x="3364921" y="1511811"/>
            <a:ext cx="4329439" cy="3834378"/>
            <a:chOff x="3317455" y="2198869"/>
            <a:chExt cx="4329439" cy="3834378"/>
          </a:xfrm>
        </p:grpSpPr>
        <p:cxnSp>
          <p:nvCxnSpPr>
            <p:cNvPr id="29" name="Gerade Verbindung mit Pfeil 28">
              <a:extLst>
                <a:ext uri="{FF2B5EF4-FFF2-40B4-BE49-F238E27FC236}">
                  <a16:creationId xmlns:a16="http://schemas.microsoft.com/office/drawing/2014/main" id="{3A07A066-4234-44E3-AB29-5E6007C2A5F8}"/>
                </a:ext>
              </a:extLst>
            </p:cNvPr>
            <p:cNvCxnSpPr>
              <a:cxnSpLocks/>
            </p:cNvCxnSpPr>
            <p:nvPr/>
          </p:nvCxnSpPr>
          <p:spPr>
            <a:xfrm flipV="1">
              <a:off x="4224756" y="2437245"/>
              <a:ext cx="2560925" cy="159090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781A7378-8964-4512-8191-53A54D1A106B}"/>
                </a:ext>
              </a:extLst>
            </p:cNvPr>
            <p:cNvCxnSpPr>
              <a:cxnSpLocks/>
            </p:cNvCxnSpPr>
            <p:nvPr/>
          </p:nvCxnSpPr>
          <p:spPr>
            <a:xfrm flipV="1">
              <a:off x="4224756" y="2294709"/>
              <a:ext cx="0" cy="173344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FA8E00F5-2DE7-452C-AB47-DA0AEA99A476}"/>
                </a:ext>
              </a:extLst>
            </p:cNvPr>
            <p:cNvSpPr/>
            <p:nvPr/>
          </p:nvSpPr>
          <p:spPr>
            <a:xfrm>
              <a:off x="3317455" y="2561352"/>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z</a:t>
              </a:r>
            </a:p>
          </p:txBody>
        </p:sp>
        <p:sp>
          <p:nvSpPr>
            <p:cNvPr id="25" name="Rechteck 24">
              <a:extLst>
                <a:ext uri="{FF2B5EF4-FFF2-40B4-BE49-F238E27FC236}">
                  <a16:creationId xmlns:a16="http://schemas.microsoft.com/office/drawing/2014/main" id="{CC94E8CF-4DB6-47AA-A758-25AF4681A33D}"/>
                </a:ext>
              </a:extLst>
            </p:cNvPr>
            <p:cNvSpPr/>
            <p:nvPr/>
          </p:nvSpPr>
          <p:spPr>
            <a:xfrm>
              <a:off x="3544979" y="2254672"/>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2</a:t>
              </a:r>
            </a:p>
          </p:txBody>
        </p:sp>
        <p:sp>
          <p:nvSpPr>
            <p:cNvPr id="30" name="Rechteck 29">
              <a:extLst>
                <a:ext uri="{FF2B5EF4-FFF2-40B4-BE49-F238E27FC236}">
                  <a16:creationId xmlns:a16="http://schemas.microsoft.com/office/drawing/2014/main" id="{929145A9-E121-4D23-A906-8714173D14AC}"/>
                </a:ext>
              </a:extLst>
            </p:cNvPr>
            <p:cNvSpPr/>
            <p:nvPr/>
          </p:nvSpPr>
          <p:spPr>
            <a:xfrm>
              <a:off x="6646275" y="2198869"/>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y</a:t>
              </a:r>
            </a:p>
          </p:txBody>
        </p:sp>
        <p:sp>
          <p:nvSpPr>
            <p:cNvPr id="32" name="Rechteck 31">
              <a:extLst>
                <a:ext uri="{FF2B5EF4-FFF2-40B4-BE49-F238E27FC236}">
                  <a16:creationId xmlns:a16="http://schemas.microsoft.com/office/drawing/2014/main" id="{A4EA54CC-D13D-49F7-B407-4416ABCBF196}"/>
                </a:ext>
              </a:extLst>
            </p:cNvPr>
            <p:cNvSpPr/>
            <p:nvPr/>
          </p:nvSpPr>
          <p:spPr>
            <a:xfrm>
              <a:off x="5494204" y="2294709"/>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2</a:t>
              </a:r>
            </a:p>
          </p:txBody>
        </p:sp>
        <p:cxnSp>
          <p:nvCxnSpPr>
            <p:cNvPr id="35" name="Gerade Verbindung mit Pfeil 34">
              <a:extLst>
                <a:ext uri="{FF2B5EF4-FFF2-40B4-BE49-F238E27FC236}">
                  <a16:creationId xmlns:a16="http://schemas.microsoft.com/office/drawing/2014/main" id="{3C8D8458-7F59-4BA9-8A0E-6A6A5B0013C7}"/>
                </a:ext>
              </a:extLst>
            </p:cNvPr>
            <p:cNvCxnSpPr>
              <a:cxnSpLocks/>
            </p:cNvCxnSpPr>
            <p:nvPr/>
          </p:nvCxnSpPr>
          <p:spPr>
            <a:xfrm>
              <a:off x="4224757" y="4028153"/>
              <a:ext cx="3422137" cy="200509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DC3810B4-477B-4A8D-BE8F-AEB79C4F8A0B}"/>
                </a:ext>
              </a:extLst>
            </p:cNvPr>
            <p:cNvSpPr/>
            <p:nvPr/>
          </p:nvSpPr>
          <p:spPr>
            <a:xfrm>
              <a:off x="5186220" y="5061820"/>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x</a:t>
              </a:r>
            </a:p>
          </p:txBody>
        </p:sp>
        <p:sp>
          <p:nvSpPr>
            <p:cNvPr id="37" name="Rechteck 36">
              <a:extLst>
                <a:ext uri="{FF2B5EF4-FFF2-40B4-BE49-F238E27FC236}">
                  <a16:creationId xmlns:a16="http://schemas.microsoft.com/office/drawing/2014/main" id="{D0D55C6B-0504-4B99-9886-A65A0FAC9D73}"/>
                </a:ext>
              </a:extLst>
            </p:cNvPr>
            <p:cNvSpPr/>
            <p:nvPr/>
          </p:nvSpPr>
          <p:spPr>
            <a:xfrm>
              <a:off x="3565486" y="3686264"/>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0</a:t>
              </a:r>
            </a:p>
          </p:txBody>
        </p:sp>
        <p:sp>
          <p:nvSpPr>
            <p:cNvPr id="38" name="Rechteck 37">
              <a:extLst>
                <a:ext uri="{FF2B5EF4-FFF2-40B4-BE49-F238E27FC236}">
                  <a16:creationId xmlns:a16="http://schemas.microsoft.com/office/drawing/2014/main" id="{AA9534D9-CEF2-40DC-A356-9AFB774F42DE}"/>
                </a:ext>
              </a:extLst>
            </p:cNvPr>
            <p:cNvSpPr/>
            <p:nvPr/>
          </p:nvSpPr>
          <p:spPr>
            <a:xfrm>
              <a:off x="5858862" y="5182527"/>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2</a:t>
              </a:r>
            </a:p>
          </p:txBody>
        </p:sp>
        <p:sp>
          <p:nvSpPr>
            <p:cNvPr id="42" name="Rechteck 41">
              <a:extLst>
                <a:ext uri="{FF2B5EF4-FFF2-40B4-BE49-F238E27FC236}">
                  <a16:creationId xmlns:a16="http://schemas.microsoft.com/office/drawing/2014/main" id="{B67D4137-D30B-405E-8005-8D7C431A823B}"/>
                </a:ext>
              </a:extLst>
            </p:cNvPr>
            <p:cNvSpPr/>
            <p:nvPr/>
          </p:nvSpPr>
          <p:spPr>
            <a:xfrm>
              <a:off x="4644054" y="4508665"/>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1</a:t>
              </a:r>
            </a:p>
          </p:txBody>
        </p:sp>
        <p:sp>
          <p:nvSpPr>
            <p:cNvPr id="43" name="Rechteck 42">
              <a:extLst>
                <a:ext uri="{FF2B5EF4-FFF2-40B4-BE49-F238E27FC236}">
                  <a16:creationId xmlns:a16="http://schemas.microsoft.com/office/drawing/2014/main" id="{1407AC7A-3AB9-4995-91DC-DEEE13FD502F}"/>
                </a:ext>
              </a:extLst>
            </p:cNvPr>
            <p:cNvSpPr/>
            <p:nvPr/>
          </p:nvSpPr>
          <p:spPr>
            <a:xfrm>
              <a:off x="3537923" y="2970468"/>
              <a:ext cx="1057053"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i="1" dirty="0">
                  <a:solidFill>
                    <a:schemeClr val="bg1">
                      <a:lumMod val="50000"/>
                    </a:schemeClr>
                  </a:solidFill>
                  <a:latin typeface="Lora" panose="02000503000000020004" pitchFamily="2" charset="0"/>
                </a:rPr>
                <a:t>1</a:t>
              </a:r>
            </a:p>
          </p:txBody>
        </p:sp>
      </p:grpSp>
      <p:sp>
        <p:nvSpPr>
          <p:cNvPr id="2" name="Titel 1">
            <a:extLst>
              <a:ext uri="{FF2B5EF4-FFF2-40B4-BE49-F238E27FC236}">
                <a16:creationId xmlns:a16="http://schemas.microsoft.com/office/drawing/2014/main" id="{107B0466-8FF4-4865-AE74-0D98134FDE76}"/>
              </a:ext>
            </a:extLst>
          </p:cNvPr>
          <p:cNvSpPr>
            <a:spLocks noGrp="1"/>
          </p:cNvSpPr>
          <p:nvPr>
            <p:ph type="title"/>
          </p:nvPr>
        </p:nvSpPr>
        <p:spPr/>
        <p:txBody>
          <a:bodyPr/>
          <a:lstStyle/>
          <a:p>
            <a:r>
              <a:rPr lang="en-GB" dirty="0"/>
              <a:t>First test</a:t>
            </a:r>
          </a:p>
        </p:txBody>
      </p:sp>
      <p:sp>
        <p:nvSpPr>
          <p:cNvPr id="4" name="Foliennummernplatzhalter 3">
            <a:extLst>
              <a:ext uri="{FF2B5EF4-FFF2-40B4-BE49-F238E27FC236}">
                <a16:creationId xmlns:a16="http://schemas.microsoft.com/office/drawing/2014/main" id="{FE16347A-CC4A-4769-B0C4-CD38DE411D99}"/>
              </a:ext>
            </a:extLst>
          </p:cNvPr>
          <p:cNvSpPr>
            <a:spLocks noGrp="1"/>
          </p:cNvSpPr>
          <p:nvPr>
            <p:ph type="sldNum" sz="quarter" idx="12"/>
          </p:nvPr>
        </p:nvSpPr>
        <p:spPr/>
        <p:txBody>
          <a:bodyPr/>
          <a:lstStyle/>
          <a:p>
            <a:fld id="{B83948FF-1141-44E2-B6DA-54CB4D7D54B3}" type="slidenum">
              <a:rPr lang="en-GB" smtClean="0"/>
              <a:pPr/>
              <a:t>13</a:t>
            </a:fld>
            <a:endParaRPr lang="en-GB" dirty="0"/>
          </a:p>
        </p:txBody>
      </p:sp>
      <p:sp>
        <p:nvSpPr>
          <p:cNvPr id="12" name="Inhaltsplatzhalter 11">
            <a:extLst>
              <a:ext uri="{FF2B5EF4-FFF2-40B4-BE49-F238E27FC236}">
                <a16:creationId xmlns:a16="http://schemas.microsoft.com/office/drawing/2014/main" id="{AD18E5EB-CB43-4B33-A217-3A9A50AB5C8E}"/>
              </a:ext>
            </a:extLst>
          </p:cNvPr>
          <p:cNvSpPr>
            <a:spLocks noGrp="1"/>
          </p:cNvSpPr>
          <p:nvPr>
            <p:ph idx="14"/>
          </p:nvPr>
        </p:nvSpPr>
        <p:spPr/>
        <p:txBody>
          <a:bodyPr/>
          <a:lstStyle/>
          <a:p>
            <a:endParaRPr lang="de-DE" dirty="0"/>
          </a:p>
        </p:txBody>
      </p:sp>
      <p:grpSp>
        <p:nvGrpSpPr>
          <p:cNvPr id="13" name="Gruppieren 12">
            <a:extLst>
              <a:ext uri="{FF2B5EF4-FFF2-40B4-BE49-F238E27FC236}">
                <a16:creationId xmlns:a16="http://schemas.microsoft.com/office/drawing/2014/main" id="{38C6F5F4-A7D1-4A6F-9683-B00C8D4D3E42}"/>
              </a:ext>
            </a:extLst>
          </p:cNvPr>
          <p:cNvGrpSpPr/>
          <p:nvPr/>
        </p:nvGrpSpPr>
        <p:grpSpPr>
          <a:xfrm>
            <a:off x="1026507" y="2000295"/>
            <a:ext cx="1555328" cy="3697476"/>
            <a:chOff x="1026507" y="2000295"/>
            <a:chExt cx="1555328" cy="3697476"/>
          </a:xfrm>
        </p:grpSpPr>
        <p:sp>
          <p:nvSpPr>
            <p:cNvPr id="15" name="Inhaltsplatzhalter 7">
              <a:extLst>
                <a:ext uri="{FF2B5EF4-FFF2-40B4-BE49-F238E27FC236}">
                  <a16:creationId xmlns:a16="http://schemas.microsoft.com/office/drawing/2014/main" id="{762C16C0-BE2B-426C-A0E9-E2DDF5ED85DD}"/>
                </a:ext>
              </a:extLst>
            </p:cNvPr>
            <p:cNvSpPr/>
            <p:nvPr/>
          </p:nvSpPr>
          <p:spPr>
            <a:xfrm>
              <a:off x="1026507" y="2000295"/>
              <a:ext cx="1555328" cy="3697476"/>
            </a:xfrm>
            <a:custGeom>
              <a:avLst/>
              <a:gdLst>
                <a:gd name="connsiteX0" fmla="*/ 1051700 w 2051278"/>
                <a:gd name="connsiteY0" fmla="*/ 2787973 h 4876496"/>
                <a:gd name="connsiteX1" fmla="*/ 1131586 w 2051278"/>
                <a:gd name="connsiteY1" fmla="*/ 3496056 h 4876496"/>
                <a:gd name="connsiteX2" fmla="*/ 1170466 w 2051278"/>
                <a:gd name="connsiteY2" fmla="*/ 3786768 h 4876496"/>
                <a:gd name="connsiteX3" fmla="*/ 1155789 w 2051278"/>
                <a:gd name="connsiteY3" fmla="*/ 4092464 h 4876496"/>
                <a:gd name="connsiteX4" fmla="*/ 1153331 w 2051278"/>
                <a:gd name="connsiteY4" fmla="*/ 4427492 h 4876496"/>
                <a:gd name="connsiteX5" fmla="*/ 1107266 w 2051278"/>
                <a:gd name="connsiteY5" fmla="*/ 4676181 h 4876496"/>
                <a:gd name="connsiteX6" fmla="*/ 1073444 w 2051278"/>
                <a:gd name="connsiteY6" fmla="*/ 4862567 h 4876496"/>
                <a:gd name="connsiteX7" fmla="*/ 1138653 w 2051278"/>
                <a:gd name="connsiteY7" fmla="*/ 4864883 h 4876496"/>
                <a:gd name="connsiteX8" fmla="*/ 1191738 w 2051278"/>
                <a:gd name="connsiteY8" fmla="*/ 4860133 h 4876496"/>
                <a:gd name="connsiteX9" fmla="*/ 1250045 w 2051278"/>
                <a:gd name="connsiteY9" fmla="*/ 4857391 h 4876496"/>
                <a:gd name="connsiteX10" fmla="*/ 1315231 w 2051278"/>
                <a:gd name="connsiteY10" fmla="*/ 4842572 h 4876496"/>
                <a:gd name="connsiteX11" fmla="*/ 1339410 w 2051278"/>
                <a:gd name="connsiteY11" fmla="*/ 4839995 h 4876496"/>
                <a:gd name="connsiteX12" fmla="*/ 1306888 w 2051278"/>
                <a:gd name="connsiteY12" fmla="*/ 4649733 h 4876496"/>
                <a:gd name="connsiteX13" fmla="*/ 1328467 w 2051278"/>
                <a:gd name="connsiteY13" fmla="*/ 4388967 h 4876496"/>
                <a:gd name="connsiteX14" fmla="*/ 1420856 w 2051278"/>
                <a:gd name="connsiteY14" fmla="*/ 3697877 h 4876496"/>
                <a:gd name="connsiteX15" fmla="*/ 1408188 w 2051278"/>
                <a:gd name="connsiteY15" fmla="*/ 3614090 h 4876496"/>
                <a:gd name="connsiteX16" fmla="*/ 1433525 w 2051278"/>
                <a:gd name="connsiteY16" fmla="*/ 3310426 h 4876496"/>
                <a:gd name="connsiteX17" fmla="*/ 1533525 w 2051278"/>
                <a:gd name="connsiteY17" fmla="*/ 2643515 h 4876496"/>
                <a:gd name="connsiteX18" fmla="*/ 1435652 w 2051278"/>
                <a:gd name="connsiteY18" fmla="*/ 2116263 h 4876496"/>
                <a:gd name="connsiteX19" fmla="*/ 1448462 w 2051278"/>
                <a:gd name="connsiteY19" fmla="*/ 1555473 h 4876496"/>
                <a:gd name="connsiteX20" fmla="*/ 1502587 w 2051278"/>
                <a:gd name="connsiteY20" fmla="*/ 1797615 h 4876496"/>
                <a:gd name="connsiteX21" fmla="*/ 1633549 w 2051278"/>
                <a:gd name="connsiteY21" fmla="*/ 2207495 h 4876496"/>
                <a:gd name="connsiteX22" fmla="*/ 1726222 w 2051278"/>
                <a:gd name="connsiteY22" fmla="*/ 2414231 h 4876496"/>
                <a:gd name="connsiteX23" fmla="*/ 1719770 w 2051278"/>
                <a:gd name="connsiteY23" fmla="*/ 2515129 h 4876496"/>
                <a:gd name="connsiteX24" fmla="*/ 1722346 w 2051278"/>
                <a:gd name="connsiteY24" fmla="*/ 2577313 h 4876496"/>
                <a:gd name="connsiteX25" fmla="*/ 1730973 w 2051278"/>
                <a:gd name="connsiteY25" fmla="*/ 2674028 h 4876496"/>
                <a:gd name="connsiteX26" fmla="*/ 1746241 w 2051278"/>
                <a:gd name="connsiteY26" fmla="*/ 2805699 h 4876496"/>
                <a:gd name="connsiteX27" fmla="*/ 1791880 w 2051278"/>
                <a:gd name="connsiteY27" fmla="*/ 2675186 h 4876496"/>
                <a:gd name="connsiteX28" fmla="*/ 1801807 w 2051278"/>
                <a:gd name="connsiteY28" fmla="*/ 2847604 h 4876496"/>
                <a:gd name="connsiteX29" fmla="*/ 1839788 w 2051278"/>
                <a:gd name="connsiteY29" fmla="*/ 2829169 h 4876496"/>
                <a:gd name="connsiteX30" fmla="*/ 1857940 w 2051278"/>
                <a:gd name="connsiteY30" fmla="*/ 2676769 h 4876496"/>
                <a:gd name="connsiteX31" fmla="*/ 1911474 w 2051278"/>
                <a:gd name="connsiteY31" fmla="*/ 2869041 h 4876496"/>
                <a:gd name="connsiteX32" fmla="*/ 1913199 w 2051278"/>
                <a:gd name="connsiteY32" fmla="*/ 2668001 h 4876496"/>
                <a:gd name="connsiteX33" fmla="*/ 1973918 w 2051278"/>
                <a:gd name="connsiteY33" fmla="*/ 2799814 h 4876496"/>
                <a:gd name="connsiteX34" fmla="*/ 1987744 w 2051278"/>
                <a:gd name="connsiteY34" fmla="*/ 2707424 h 4876496"/>
                <a:gd name="connsiteX35" fmla="*/ 1944279 w 2051278"/>
                <a:gd name="connsiteY35" fmla="*/ 2550842 h 4876496"/>
                <a:gd name="connsiteX36" fmla="*/ 2036669 w 2051278"/>
                <a:gd name="connsiteY36" fmla="*/ 2651456 h 4876496"/>
                <a:gd name="connsiteX37" fmla="*/ 1935345 w 2051278"/>
                <a:gd name="connsiteY37" fmla="*/ 2416216 h 4876496"/>
                <a:gd name="connsiteX38" fmla="*/ 1858649 w 2051278"/>
                <a:gd name="connsiteY38" fmla="*/ 2303028 h 4876496"/>
                <a:gd name="connsiteX39" fmla="*/ 1827829 w 2051278"/>
                <a:gd name="connsiteY39" fmla="*/ 2098017 h 4876496"/>
                <a:gd name="connsiteX40" fmla="*/ 1776895 w 2051278"/>
                <a:gd name="connsiteY40" fmla="*/ 1833351 h 4876496"/>
                <a:gd name="connsiteX41" fmla="*/ 1684222 w 2051278"/>
                <a:gd name="connsiteY41" fmla="*/ 1475634 h 4876496"/>
                <a:gd name="connsiteX42" fmla="*/ 1680771 w 2051278"/>
                <a:gd name="connsiteY42" fmla="*/ 1082464 h 4876496"/>
                <a:gd name="connsiteX43" fmla="*/ 1455813 w 2051278"/>
                <a:gd name="connsiteY43" fmla="*/ 812338 h 4876496"/>
                <a:gd name="connsiteX44" fmla="*/ 1228278 w 2051278"/>
                <a:gd name="connsiteY44" fmla="*/ 718082 h 4876496"/>
                <a:gd name="connsiteX45" fmla="*/ 1210150 w 2051278"/>
                <a:gd name="connsiteY45" fmla="*/ 540487 h 4876496"/>
                <a:gd name="connsiteX46" fmla="*/ 1258791 w 2051278"/>
                <a:gd name="connsiteY46" fmla="*/ 436138 h 4876496"/>
                <a:gd name="connsiteX47" fmla="*/ 1287294 w 2051278"/>
                <a:gd name="connsiteY47" fmla="*/ 326755 h 4876496"/>
                <a:gd name="connsiteX48" fmla="*/ 1270584 w 2051278"/>
                <a:gd name="connsiteY48" fmla="*/ 309431 h 4876496"/>
                <a:gd name="connsiteX49" fmla="*/ 1045673 w 2051278"/>
                <a:gd name="connsiteY49" fmla="*/ 0 h 4876496"/>
                <a:gd name="connsiteX50" fmla="*/ 1005777 w 2051278"/>
                <a:gd name="connsiteY50" fmla="*/ 0 h 4876496"/>
                <a:gd name="connsiteX51" fmla="*/ 780700 w 2051278"/>
                <a:gd name="connsiteY51" fmla="*/ 309360 h 4876496"/>
                <a:gd name="connsiteX52" fmla="*/ 763801 w 2051278"/>
                <a:gd name="connsiteY52" fmla="*/ 326684 h 4876496"/>
                <a:gd name="connsiteX53" fmla="*/ 792517 w 2051278"/>
                <a:gd name="connsiteY53" fmla="*/ 436068 h 4876496"/>
                <a:gd name="connsiteX54" fmla="*/ 841158 w 2051278"/>
                <a:gd name="connsiteY54" fmla="*/ 540417 h 4876496"/>
                <a:gd name="connsiteX55" fmla="*/ 823030 w 2051278"/>
                <a:gd name="connsiteY55" fmla="*/ 718011 h 4876496"/>
                <a:gd name="connsiteX56" fmla="*/ 595495 w 2051278"/>
                <a:gd name="connsiteY56" fmla="*/ 812267 h 4876496"/>
                <a:gd name="connsiteX57" fmla="*/ 370631 w 2051278"/>
                <a:gd name="connsiteY57" fmla="*/ 1082393 h 4876496"/>
                <a:gd name="connsiteX58" fmla="*/ 366896 w 2051278"/>
                <a:gd name="connsiteY58" fmla="*/ 1475563 h 4876496"/>
                <a:gd name="connsiteX59" fmla="*/ 274200 w 2051278"/>
                <a:gd name="connsiteY59" fmla="*/ 1833280 h 4876496"/>
                <a:gd name="connsiteX60" fmla="*/ 223550 w 2051278"/>
                <a:gd name="connsiteY60" fmla="*/ 2097946 h 4876496"/>
                <a:gd name="connsiteX61" fmla="*/ 192753 w 2051278"/>
                <a:gd name="connsiteY61" fmla="*/ 2302957 h 4876496"/>
                <a:gd name="connsiteX62" fmla="*/ 115963 w 2051278"/>
                <a:gd name="connsiteY62" fmla="*/ 2416145 h 4876496"/>
                <a:gd name="connsiteX63" fmla="*/ 14568 w 2051278"/>
                <a:gd name="connsiteY63" fmla="*/ 2651385 h 4876496"/>
                <a:gd name="connsiteX64" fmla="*/ 106958 w 2051278"/>
                <a:gd name="connsiteY64" fmla="*/ 2550771 h 4876496"/>
                <a:gd name="connsiteX65" fmla="*/ 63776 w 2051278"/>
                <a:gd name="connsiteY65" fmla="*/ 2707353 h 4876496"/>
                <a:gd name="connsiteX66" fmla="*/ 77319 w 2051278"/>
                <a:gd name="connsiteY66" fmla="*/ 2799743 h 4876496"/>
                <a:gd name="connsiteX67" fmla="*/ 138038 w 2051278"/>
                <a:gd name="connsiteY67" fmla="*/ 2667930 h 4876496"/>
                <a:gd name="connsiteX68" fmla="*/ 140118 w 2051278"/>
                <a:gd name="connsiteY68" fmla="*/ 2868970 h 4876496"/>
                <a:gd name="connsiteX69" fmla="*/ 193580 w 2051278"/>
                <a:gd name="connsiteY69" fmla="*/ 2676698 h 4876496"/>
                <a:gd name="connsiteX70" fmla="*/ 211708 w 2051278"/>
                <a:gd name="connsiteY70" fmla="*/ 2829098 h 4876496"/>
                <a:gd name="connsiteX71" fmla="*/ 249430 w 2051278"/>
                <a:gd name="connsiteY71" fmla="*/ 2847533 h 4876496"/>
                <a:gd name="connsiteX72" fmla="*/ 259569 w 2051278"/>
                <a:gd name="connsiteY72" fmla="*/ 2675115 h 4876496"/>
                <a:gd name="connsiteX73" fmla="*/ 305256 w 2051278"/>
                <a:gd name="connsiteY73" fmla="*/ 2805628 h 4876496"/>
                <a:gd name="connsiteX74" fmla="*/ 320572 w 2051278"/>
                <a:gd name="connsiteY74" fmla="*/ 2673957 h 4876496"/>
                <a:gd name="connsiteX75" fmla="*/ 329293 w 2051278"/>
                <a:gd name="connsiteY75" fmla="*/ 2577242 h 4876496"/>
                <a:gd name="connsiteX76" fmla="*/ 331798 w 2051278"/>
                <a:gd name="connsiteY76" fmla="*/ 2515058 h 4876496"/>
                <a:gd name="connsiteX77" fmla="*/ 325322 w 2051278"/>
                <a:gd name="connsiteY77" fmla="*/ 2414160 h 4876496"/>
                <a:gd name="connsiteX78" fmla="*/ 417996 w 2051278"/>
                <a:gd name="connsiteY78" fmla="*/ 2207424 h 4876496"/>
                <a:gd name="connsiteX79" fmla="*/ 548745 w 2051278"/>
                <a:gd name="connsiteY79" fmla="*/ 1797544 h 4876496"/>
                <a:gd name="connsiteX80" fmla="*/ 603082 w 2051278"/>
                <a:gd name="connsiteY80" fmla="*/ 1555402 h 4876496"/>
                <a:gd name="connsiteX81" fmla="*/ 615963 w 2051278"/>
                <a:gd name="connsiteY81" fmla="*/ 2116192 h 4876496"/>
                <a:gd name="connsiteX82" fmla="*/ 517972 w 2051278"/>
                <a:gd name="connsiteY82" fmla="*/ 2643444 h 4876496"/>
                <a:gd name="connsiteX83" fmla="*/ 617854 w 2051278"/>
                <a:gd name="connsiteY83" fmla="*/ 3310356 h 4876496"/>
                <a:gd name="connsiteX84" fmla="*/ 643191 w 2051278"/>
                <a:gd name="connsiteY84" fmla="*/ 3614019 h 4876496"/>
                <a:gd name="connsiteX85" fmla="*/ 630522 w 2051278"/>
                <a:gd name="connsiteY85" fmla="*/ 3697805 h 4876496"/>
                <a:gd name="connsiteX86" fmla="*/ 723195 w 2051278"/>
                <a:gd name="connsiteY86" fmla="*/ 4388896 h 4876496"/>
                <a:gd name="connsiteX87" fmla="*/ 744798 w 2051278"/>
                <a:gd name="connsiteY87" fmla="*/ 4649662 h 4876496"/>
                <a:gd name="connsiteX88" fmla="*/ 712205 w 2051278"/>
                <a:gd name="connsiteY88" fmla="*/ 4839924 h 4876496"/>
                <a:gd name="connsiteX89" fmla="*/ 736384 w 2051278"/>
                <a:gd name="connsiteY89" fmla="*/ 4842501 h 4876496"/>
                <a:gd name="connsiteX90" fmla="*/ 801640 w 2051278"/>
                <a:gd name="connsiteY90" fmla="*/ 4857320 h 4876496"/>
                <a:gd name="connsiteX91" fmla="*/ 859854 w 2051278"/>
                <a:gd name="connsiteY91" fmla="*/ 4860062 h 4876496"/>
                <a:gd name="connsiteX92" fmla="*/ 912725 w 2051278"/>
                <a:gd name="connsiteY92" fmla="*/ 4864812 h 4876496"/>
                <a:gd name="connsiteX93" fmla="*/ 978360 w 2051278"/>
                <a:gd name="connsiteY93" fmla="*/ 4862496 h 4876496"/>
                <a:gd name="connsiteX94" fmla="*/ 944444 w 2051278"/>
                <a:gd name="connsiteY94" fmla="*/ 4676110 h 4876496"/>
                <a:gd name="connsiteX95" fmla="*/ 898473 w 2051278"/>
                <a:gd name="connsiteY95" fmla="*/ 4427421 h 4876496"/>
                <a:gd name="connsiteX96" fmla="*/ 895968 w 2051278"/>
                <a:gd name="connsiteY96" fmla="*/ 4092394 h 4876496"/>
                <a:gd name="connsiteX97" fmla="*/ 881362 w 2051278"/>
                <a:gd name="connsiteY97" fmla="*/ 3786697 h 4876496"/>
                <a:gd name="connsiteX98" fmla="*/ 920147 w 2051278"/>
                <a:gd name="connsiteY98" fmla="*/ 3495985 h 4876496"/>
                <a:gd name="connsiteX99" fmla="*/ 1000034 w 2051278"/>
                <a:gd name="connsiteY99" fmla="*/ 2787902 h 4876496"/>
                <a:gd name="connsiteX100" fmla="*/ 1023858 w 2051278"/>
                <a:gd name="connsiteY100" fmla="*/ 2796268 h 4876496"/>
                <a:gd name="connsiteX101" fmla="*/ 1051700 w 2051278"/>
                <a:gd name="connsiteY101" fmla="*/ 2787973 h 487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051278" h="4876496">
                  <a:moveTo>
                    <a:pt x="1051700" y="2787973"/>
                  </a:moveTo>
                  <a:cubicBezTo>
                    <a:pt x="1044515" y="2872586"/>
                    <a:pt x="1101948" y="3320448"/>
                    <a:pt x="1131586" y="3496056"/>
                  </a:cubicBezTo>
                  <a:cubicBezTo>
                    <a:pt x="1145697" y="3579252"/>
                    <a:pt x="1184387" y="3714799"/>
                    <a:pt x="1170466" y="3786768"/>
                  </a:cubicBezTo>
                  <a:cubicBezTo>
                    <a:pt x="1150589" y="3887076"/>
                    <a:pt x="1144846" y="4016879"/>
                    <a:pt x="1155789" y="4092464"/>
                  </a:cubicBezTo>
                  <a:cubicBezTo>
                    <a:pt x="1162690" y="4138364"/>
                    <a:pt x="1184411" y="4350063"/>
                    <a:pt x="1153331" y="4427492"/>
                  </a:cubicBezTo>
                  <a:cubicBezTo>
                    <a:pt x="1137070" y="4468097"/>
                    <a:pt x="1107266" y="4676181"/>
                    <a:pt x="1107266" y="4676181"/>
                  </a:cubicBezTo>
                  <a:cubicBezTo>
                    <a:pt x="1029625" y="4872210"/>
                    <a:pt x="1073444" y="4862567"/>
                    <a:pt x="1073444" y="4862567"/>
                  </a:cubicBezTo>
                  <a:cubicBezTo>
                    <a:pt x="1097481" y="4892064"/>
                    <a:pt x="1138653" y="4864883"/>
                    <a:pt x="1138653" y="4864883"/>
                  </a:cubicBezTo>
                  <a:cubicBezTo>
                    <a:pt x="1170017" y="4884879"/>
                    <a:pt x="1191738" y="4860133"/>
                    <a:pt x="1191738" y="4860133"/>
                  </a:cubicBezTo>
                  <a:cubicBezTo>
                    <a:pt x="1218658" y="4882420"/>
                    <a:pt x="1250045" y="4857391"/>
                    <a:pt x="1250045" y="4857391"/>
                  </a:cubicBezTo>
                  <a:cubicBezTo>
                    <a:pt x="1283867" y="4874952"/>
                    <a:pt x="1315231" y="4842572"/>
                    <a:pt x="1315231" y="4842572"/>
                  </a:cubicBezTo>
                  <a:cubicBezTo>
                    <a:pt x="1334659" y="4852356"/>
                    <a:pt x="1339410" y="4839995"/>
                    <a:pt x="1339410" y="4839995"/>
                  </a:cubicBezTo>
                  <a:cubicBezTo>
                    <a:pt x="1397694" y="4836261"/>
                    <a:pt x="1306888" y="4649733"/>
                    <a:pt x="1306888" y="4649733"/>
                  </a:cubicBezTo>
                  <a:cubicBezTo>
                    <a:pt x="1285144" y="4482207"/>
                    <a:pt x="1328467" y="4388967"/>
                    <a:pt x="1328467" y="4388967"/>
                  </a:cubicBezTo>
                  <a:cubicBezTo>
                    <a:pt x="1470372" y="3968144"/>
                    <a:pt x="1477581" y="3856468"/>
                    <a:pt x="1420856" y="3697877"/>
                  </a:cubicBezTo>
                  <a:cubicBezTo>
                    <a:pt x="1404879" y="3652095"/>
                    <a:pt x="1400838" y="3633967"/>
                    <a:pt x="1408188" y="3614090"/>
                  </a:cubicBezTo>
                  <a:cubicBezTo>
                    <a:pt x="1425182" y="3568214"/>
                    <a:pt x="1412797" y="3383695"/>
                    <a:pt x="1433525" y="3310426"/>
                  </a:cubicBezTo>
                  <a:cubicBezTo>
                    <a:pt x="1473515" y="3169112"/>
                    <a:pt x="1512962" y="2810733"/>
                    <a:pt x="1533525" y="2643515"/>
                  </a:cubicBezTo>
                  <a:cubicBezTo>
                    <a:pt x="1561154" y="2418272"/>
                    <a:pt x="1435652" y="2116263"/>
                    <a:pt x="1435652" y="2116263"/>
                  </a:cubicBezTo>
                  <a:cubicBezTo>
                    <a:pt x="1408164" y="1993360"/>
                    <a:pt x="1448462" y="1555473"/>
                    <a:pt x="1448462" y="1555473"/>
                  </a:cubicBezTo>
                  <a:cubicBezTo>
                    <a:pt x="1504737" y="1643041"/>
                    <a:pt x="1502587" y="1797615"/>
                    <a:pt x="1502587" y="1797615"/>
                  </a:cubicBezTo>
                  <a:cubicBezTo>
                    <a:pt x="1493652" y="1959728"/>
                    <a:pt x="1633549" y="2207495"/>
                    <a:pt x="1633549" y="2207495"/>
                  </a:cubicBezTo>
                  <a:cubicBezTo>
                    <a:pt x="1700767" y="2309882"/>
                    <a:pt x="1726222" y="2407022"/>
                    <a:pt x="1726222" y="2414231"/>
                  </a:cubicBezTo>
                  <a:cubicBezTo>
                    <a:pt x="1726222" y="2443727"/>
                    <a:pt x="1719770" y="2515129"/>
                    <a:pt x="1719770" y="2515129"/>
                  </a:cubicBezTo>
                  <a:lnTo>
                    <a:pt x="1722346" y="2577313"/>
                  </a:lnTo>
                  <a:cubicBezTo>
                    <a:pt x="1723504" y="2593149"/>
                    <a:pt x="1732414" y="2647675"/>
                    <a:pt x="1730973" y="2674028"/>
                  </a:cubicBezTo>
                  <a:cubicBezTo>
                    <a:pt x="1720479" y="2836212"/>
                    <a:pt x="1746241" y="2805699"/>
                    <a:pt x="1746241" y="2805699"/>
                  </a:cubicBezTo>
                  <a:cubicBezTo>
                    <a:pt x="1767985" y="2805699"/>
                    <a:pt x="1791880" y="2675186"/>
                    <a:pt x="1791880" y="2675186"/>
                  </a:cubicBezTo>
                  <a:cubicBezTo>
                    <a:pt x="1791880" y="2708842"/>
                    <a:pt x="1783655" y="2809599"/>
                    <a:pt x="1801807" y="2847604"/>
                  </a:cubicBezTo>
                  <a:cubicBezTo>
                    <a:pt x="1823528" y="2892936"/>
                    <a:pt x="1839505" y="2839828"/>
                    <a:pt x="1839788" y="2829169"/>
                  </a:cubicBezTo>
                  <a:cubicBezTo>
                    <a:pt x="1845532" y="2622669"/>
                    <a:pt x="1857940" y="2676769"/>
                    <a:pt x="1857940" y="2676769"/>
                  </a:cubicBezTo>
                  <a:cubicBezTo>
                    <a:pt x="1870018" y="2844295"/>
                    <a:pt x="1884861" y="2882135"/>
                    <a:pt x="1911474" y="2869041"/>
                  </a:cubicBezTo>
                  <a:cubicBezTo>
                    <a:pt x="1931634" y="2859421"/>
                    <a:pt x="1913199" y="2668001"/>
                    <a:pt x="1913199" y="2668001"/>
                  </a:cubicBezTo>
                  <a:cubicBezTo>
                    <a:pt x="1947730" y="2781709"/>
                    <a:pt x="1973918" y="2799814"/>
                    <a:pt x="1973918" y="2799814"/>
                  </a:cubicBezTo>
                  <a:cubicBezTo>
                    <a:pt x="2030902" y="2839828"/>
                    <a:pt x="1995662" y="2729310"/>
                    <a:pt x="1987744" y="2707424"/>
                  </a:cubicBezTo>
                  <a:cubicBezTo>
                    <a:pt x="1945579" y="2591139"/>
                    <a:pt x="1944279" y="2550842"/>
                    <a:pt x="1944279" y="2550842"/>
                  </a:cubicBezTo>
                  <a:cubicBezTo>
                    <a:pt x="1996962" y="2655332"/>
                    <a:pt x="2036669" y="2651456"/>
                    <a:pt x="2036669" y="2651456"/>
                  </a:cubicBezTo>
                  <a:cubicBezTo>
                    <a:pt x="2088052" y="2635053"/>
                    <a:pt x="1991762" y="2487098"/>
                    <a:pt x="1935345" y="2416216"/>
                  </a:cubicBezTo>
                  <a:cubicBezTo>
                    <a:pt x="1906558" y="2380102"/>
                    <a:pt x="1869427" y="2331744"/>
                    <a:pt x="1858649" y="2303028"/>
                  </a:cubicBezTo>
                  <a:cubicBezTo>
                    <a:pt x="1841088" y="2254387"/>
                    <a:pt x="1827829" y="2098017"/>
                    <a:pt x="1827829" y="2098017"/>
                  </a:cubicBezTo>
                  <a:cubicBezTo>
                    <a:pt x="1822511" y="1913498"/>
                    <a:pt x="1776895" y="1833351"/>
                    <a:pt x="1776895" y="1833351"/>
                  </a:cubicBezTo>
                  <a:cubicBezTo>
                    <a:pt x="1698900" y="1708510"/>
                    <a:pt x="1684222" y="1475634"/>
                    <a:pt x="1684222" y="1475634"/>
                  </a:cubicBezTo>
                  <a:lnTo>
                    <a:pt x="1680771" y="1082464"/>
                  </a:lnTo>
                  <a:cubicBezTo>
                    <a:pt x="1653426" y="814276"/>
                    <a:pt x="1455813" y="812338"/>
                    <a:pt x="1455813" y="812338"/>
                  </a:cubicBezTo>
                  <a:cubicBezTo>
                    <a:pt x="1256073" y="782605"/>
                    <a:pt x="1228278" y="718082"/>
                    <a:pt x="1228278" y="718082"/>
                  </a:cubicBezTo>
                  <a:cubicBezTo>
                    <a:pt x="1185971" y="657198"/>
                    <a:pt x="1210150" y="540487"/>
                    <a:pt x="1210150" y="540487"/>
                  </a:cubicBezTo>
                  <a:cubicBezTo>
                    <a:pt x="1245248" y="511936"/>
                    <a:pt x="1258791" y="436138"/>
                    <a:pt x="1258791" y="436138"/>
                  </a:cubicBezTo>
                  <a:cubicBezTo>
                    <a:pt x="1317075" y="391445"/>
                    <a:pt x="1314215" y="326046"/>
                    <a:pt x="1287294" y="326755"/>
                  </a:cubicBezTo>
                  <a:cubicBezTo>
                    <a:pt x="1265692" y="327322"/>
                    <a:pt x="1270584" y="309431"/>
                    <a:pt x="1270584" y="309431"/>
                  </a:cubicBezTo>
                  <a:cubicBezTo>
                    <a:pt x="1307030" y="15032"/>
                    <a:pt x="1045673" y="0"/>
                    <a:pt x="1045673" y="0"/>
                  </a:cubicBezTo>
                  <a:lnTo>
                    <a:pt x="1005777" y="0"/>
                  </a:lnTo>
                  <a:cubicBezTo>
                    <a:pt x="1005777" y="0"/>
                    <a:pt x="744302" y="15032"/>
                    <a:pt x="780700" y="309360"/>
                  </a:cubicBezTo>
                  <a:cubicBezTo>
                    <a:pt x="780700" y="309360"/>
                    <a:pt x="785592" y="327275"/>
                    <a:pt x="763801" y="326684"/>
                  </a:cubicBezTo>
                  <a:cubicBezTo>
                    <a:pt x="736951" y="325975"/>
                    <a:pt x="734446" y="391374"/>
                    <a:pt x="792517" y="436068"/>
                  </a:cubicBezTo>
                  <a:cubicBezTo>
                    <a:pt x="792517" y="436068"/>
                    <a:pt x="806037" y="511842"/>
                    <a:pt x="841158" y="540417"/>
                  </a:cubicBezTo>
                  <a:cubicBezTo>
                    <a:pt x="841158" y="540417"/>
                    <a:pt x="865337" y="657127"/>
                    <a:pt x="823030" y="718011"/>
                  </a:cubicBezTo>
                  <a:cubicBezTo>
                    <a:pt x="823030" y="718011"/>
                    <a:pt x="795330" y="782534"/>
                    <a:pt x="595495" y="812267"/>
                  </a:cubicBezTo>
                  <a:cubicBezTo>
                    <a:pt x="595495" y="812267"/>
                    <a:pt x="397551" y="814206"/>
                    <a:pt x="370631" y="1082393"/>
                  </a:cubicBezTo>
                  <a:lnTo>
                    <a:pt x="366896" y="1475563"/>
                  </a:lnTo>
                  <a:cubicBezTo>
                    <a:pt x="366896" y="1475563"/>
                    <a:pt x="352503" y="1708439"/>
                    <a:pt x="274200" y="1833280"/>
                  </a:cubicBezTo>
                  <a:cubicBezTo>
                    <a:pt x="274200" y="1833280"/>
                    <a:pt x="228797" y="1913450"/>
                    <a:pt x="223550" y="2097946"/>
                  </a:cubicBezTo>
                  <a:cubicBezTo>
                    <a:pt x="223550" y="2097946"/>
                    <a:pt x="210243" y="2254316"/>
                    <a:pt x="192753" y="2302957"/>
                  </a:cubicBezTo>
                  <a:cubicBezTo>
                    <a:pt x="182094" y="2331532"/>
                    <a:pt x="144987" y="2379889"/>
                    <a:pt x="115963" y="2416145"/>
                  </a:cubicBezTo>
                  <a:cubicBezTo>
                    <a:pt x="59049" y="2486885"/>
                    <a:pt x="-36602" y="2634534"/>
                    <a:pt x="14568" y="2651385"/>
                  </a:cubicBezTo>
                  <a:cubicBezTo>
                    <a:pt x="14568" y="2651385"/>
                    <a:pt x="54488" y="2655262"/>
                    <a:pt x="106958" y="2550771"/>
                  </a:cubicBezTo>
                  <a:cubicBezTo>
                    <a:pt x="106958" y="2550771"/>
                    <a:pt x="105870" y="2590785"/>
                    <a:pt x="63776" y="2707353"/>
                  </a:cubicBezTo>
                  <a:cubicBezTo>
                    <a:pt x="55504" y="2728956"/>
                    <a:pt x="20311" y="2839473"/>
                    <a:pt x="77319" y="2799743"/>
                  </a:cubicBezTo>
                  <a:cubicBezTo>
                    <a:pt x="77319" y="2799743"/>
                    <a:pt x="103720" y="2781615"/>
                    <a:pt x="138038" y="2667930"/>
                  </a:cubicBezTo>
                  <a:cubicBezTo>
                    <a:pt x="138038" y="2667930"/>
                    <a:pt x="119626" y="2859350"/>
                    <a:pt x="140118" y="2868970"/>
                  </a:cubicBezTo>
                  <a:cubicBezTo>
                    <a:pt x="166896" y="2882088"/>
                    <a:pt x="181503" y="2844224"/>
                    <a:pt x="193580" y="2676698"/>
                  </a:cubicBezTo>
                  <a:cubicBezTo>
                    <a:pt x="193580" y="2676698"/>
                    <a:pt x="205965" y="2622598"/>
                    <a:pt x="211708" y="2829098"/>
                  </a:cubicBezTo>
                  <a:cubicBezTo>
                    <a:pt x="211992" y="2839757"/>
                    <a:pt x="227615" y="2892865"/>
                    <a:pt x="249430" y="2847533"/>
                  </a:cubicBezTo>
                  <a:cubicBezTo>
                    <a:pt x="267842" y="2809528"/>
                    <a:pt x="259569" y="2708937"/>
                    <a:pt x="259569" y="2675115"/>
                  </a:cubicBezTo>
                  <a:cubicBezTo>
                    <a:pt x="259569" y="2675115"/>
                    <a:pt x="283181" y="2805628"/>
                    <a:pt x="305256" y="2805628"/>
                  </a:cubicBezTo>
                  <a:cubicBezTo>
                    <a:pt x="305256" y="2805628"/>
                    <a:pt x="331231" y="2836141"/>
                    <a:pt x="320572" y="2673957"/>
                  </a:cubicBezTo>
                  <a:cubicBezTo>
                    <a:pt x="318846" y="2647462"/>
                    <a:pt x="328135" y="2593077"/>
                    <a:pt x="329293" y="2577242"/>
                  </a:cubicBezTo>
                  <a:lnTo>
                    <a:pt x="331798" y="2515058"/>
                  </a:lnTo>
                  <a:cubicBezTo>
                    <a:pt x="331798" y="2515058"/>
                    <a:pt x="325322" y="2443822"/>
                    <a:pt x="325322" y="2414160"/>
                  </a:cubicBezTo>
                  <a:cubicBezTo>
                    <a:pt x="325322" y="2406809"/>
                    <a:pt x="350801" y="2309811"/>
                    <a:pt x="417996" y="2207424"/>
                  </a:cubicBezTo>
                  <a:cubicBezTo>
                    <a:pt x="417996" y="2207424"/>
                    <a:pt x="557750" y="1959539"/>
                    <a:pt x="548745" y="1797544"/>
                  </a:cubicBezTo>
                  <a:cubicBezTo>
                    <a:pt x="548745" y="1797544"/>
                    <a:pt x="546807" y="1642970"/>
                    <a:pt x="603082" y="1555402"/>
                  </a:cubicBezTo>
                  <a:cubicBezTo>
                    <a:pt x="603082" y="1555402"/>
                    <a:pt x="643025" y="1993266"/>
                    <a:pt x="615963" y="2116192"/>
                  </a:cubicBezTo>
                  <a:cubicBezTo>
                    <a:pt x="615963" y="2116192"/>
                    <a:pt x="490248" y="2418202"/>
                    <a:pt x="517972" y="2643444"/>
                  </a:cubicBezTo>
                  <a:cubicBezTo>
                    <a:pt x="538393" y="2811111"/>
                    <a:pt x="577769" y="3169017"/>
                    <a:pt x="617854" y="3310356"/>
                  </a:cubicBezTo>
                  <a:cubicBezTo>
                    <a:pt x="638795" y="3383482"/>
                    <a:pt x="626410" y="3567955"/>
                    <a:pt x="643191" y="3614019"/>
                  </a:cubicBezTo>
                  <a:cubicBezTo>
                    <a:pt x="650754" y="3634038"/>
                    <a:pt x="646783" y="3652473"/>
                    <a:pt x="630522" y="3697805"/>
                  </a:cubicBezTo>
                  <a:cubicBezTo>
                    <a:pt x="574105" y="3856397"/>
                    <a:pt x="581290" y="3968097"/>
                    <a:pt x="723195" y="4388896"/>
                  </a:cubicBezTo>
                  <a:cubicBezTo>
                    <a:pt x="723195" y="4388896"/>
                    <a:pt x="766873" y="4482137"/>
                    <a:pt x="744798" y="4649662"/>
                  </a:cubicBezTo>
                  <a:cubicBezTo>
                    <a:pt x="744798" y="4649662"/>
                    <a:pt x="654134" y="4836190"/>
                    <a:pt x="712205" y="4839924"/>
                  </a:cubicBezTo>
                  <a:cubicBezTo>
                    <a:pt x="712205" y="4839924"/>
                    <a:pt x="716743" y="4852286"/>
                    <a:pt x="736384" y="4842501"/>
                  </a:cubicBezTo>
                  <a:cubicBezTo>
                    <a:pt x="736384" y="4842501"/>
                    <a:pt x="767748" y="4874881"/>
                    <a:pt x="801640" y="4857320"/>
                  </a:cubicBezTo>
                  <a:cubicBezTo>
                    <a:pt x="801640" y="4857320"/>
                    <a:pt x="833028" y="4882373"/>
                    <a:pt x="859854" y="4860062"/>
                  </a:cubicBezTo>
                  <a:cubicBezTo>
                    <a:pt x="859854" y="4860062"/>
                    <a:pt x="881362" y="4884807"/>
                    <a:pt x="912725" y="4864812"/>
                  </a:cubicBezTo>
                  <a:cubicBezTo>
                    <a:pt x="912725" y="4864812"/>
                    <a:pt x="953898" y="4892584"/>
                    <a:pt x="978360" y="4862496"/>
                  </a:cubicBezTo>
                  <a:cubicBezTo>
                    <a:pt x="978360" y="4862496"/>
                    <a:pt x="1021825" y="4872139"/>
                    <a:pt x="944444" y="4676110"/>
                  </a:cubicBezTo>
                  <a:cubicBezTo>
                    <a:pt x="944444" y="4676110"/>
                    <a:pt x="914805" y="4468286"/>
                    <a:pt x="898473" y="4427421"/>
                  </a:cubicBezTo>
                  <a:cubicBezTo>
                    <a:pt x="867322" y="4350016"/>
                    <a:pt x="889327" y="4137867"/>
                    <a:pt x="895968" y="4092394"/>
                  </a:cubicBezTo>
                  <a:cubicBezTo>
                    <a:pt x="906675" y="4016383"/>
                    <a:pt x="900932" y="3886886"/>
                    <a:pt x="881362" y="3786697"/>
                  </a:cubicBezTo>
                  <a:cubicBezTo>
                    <a:pt x="867039" y="3714894"/>
                    <a:pt x="905824" y="3579323"/>
                    <a:pt x="920147" y="3495985"/>
                  </a:cubicBezTo>
                  <a:cubicBezTo>
                    <a:pt x="949573" y="3320542"/>
                    <a:pt x="1007242" y="2872657"/>
                    <a:pt x="1000034" y="2787902"/>
                  </a:cubicBezTo>
                  <a:lnTo>
                    <a:pt x="1023858" y="2796268"/>
                  </a:lnTo>
                  <a:cubicBezTo>
                    <a:pt x="1040922" y="2796316"/>
                    <a:pt x="1051700" y="2787973"/>
                    <a:pt x="1051700" y="2787973"/>
                  </a:cubicBezTo>
                  <a:close/>
                </a:path>
              </a:pathLst>
            </a:custGeom>
            <a:solidFill>
              <a:schemeClr val="tx2"/>
            </a:solidFill>
            <a:ln w="23628" cap="flat">
              <a:noFill/>
              <a:prstDash val="solid"/>
              <a:miter/>
            </a:ln>
          </p:spPr>
          <p:txBody>
            <a:bodyPr rtlCol="0" anchor="ctr"/>
            <a:lstStyle/>
            <a:p>
              <a:endParaRPr lang="en-GB"/>
            </a:p>
          </p:txBody>
        </p:sp>
        <p:cxnSp>
          <p:nvCxnSpPr>
            <p:cNvPr id="10" name="Gerader Verbinder 9">
              <a:extLst>
                <a:ext uri="{FF2B5EF4-FFF2-40B4-BE49-F238E27FC236}">
                  <a16:creationId xmlns:a16="http://schemas.microsoft.com/office/drawing/2014/main" id="{97C746D9-1906-40EB-81E4-DFF81EC094E0}"/>
                </a:ext>
              </a:extLst>
            </p:cNvPr>
            <p:cNvCxnSpPr>
              <a:cxnSpLocks/>
              <a:stCxn id="15" idx="82"/>
            </p:cNvCxnSpPr>
            <p:nvPr/>
          </p:nvCxnSpPr>
          <p:spPr>
            <a:xfrm>
              <a:off x="1419246" y="4004618"/>
              <a:ext cx="350323" cy="145155"/>
            </a:xfrm>
            <a:prstGeom prst="line">
              <a:avLst/>
            </a:prstGeom>
            <a:ln w="28575">
              <a:solidFill>
                <a:srgbClr val="FEBD67"/>
              </a:solidFill>
              <a:prstDash val="solid"/>
            </a:ln>
          </p:spPr>
          <p:style>
            <a:lnRef idx="1">
              <a:schemeClr val="accent1"/>
            </a:lnRef>
            <a:fillRef idx="0">
              <a:schemeClr val="accent1"/>
            </a:fillRef>
            <a:effectRef idx="0">
              <a:schemeClr val="accent1"/>
            </a:effectRef>
            <a:fontRef idx="minor">
              <a:schemeClr val="tx1"/>
            </a:fontRef>
          </p:style>
        </p:cxnSp>
      </p:grpSp>
      <p:sp>
        <p:nvSpPr>
          <p:cNvPr id="11" name="Textfeld 10">
            <a:extLst>
              <a:ext uri="{FF2B5EF4-FFF2-40B4-BE49-F238E27FC236}">
                <a16:creationId xmlns:a16="http://schemas.microsoft.com/office/drawing/2014/main" id="{EE4B56B1-FB3E-4626-B1D0-18F95EFB5DA3}"/>
              </a:ext>
            </a:extLst>
          </p:cNvPr>
          <p:cNvSpPr txBox="1"/>
          <p:nvPr/>
        </p:nvSpPr>
        <p:spPr>
          <a:xfrm>
            <a:off x="1451550" y="4209369"/>
            <a:ext cx="453125" cy="261610"/>
          </a:xfrm>
          <a:prstGeom prst="rect">
            <a:avLst/>
          </a:prstGeom>
          <a:noFill/>
        </p:spPr>
        <p:txBody>
          <a:bodyPr wrap="square" rtlCol="0">
            <a:spAutoFit/>
          </a:bodyPr>
          <a:lstStyle/>
          <a:p>
            <a:r>
              <a:rPr lang="en-GB" sz="1100" dirty="0">
                <a:solidFill>
                  <a:schemeClr val="bg1"/>
                </a:solidFill>
              </a:rPr>
              <a:t>4.1</a:t>
            </a:r>
          </a:p>
        </p:txBody>
      </p:sp>
      <p:sp>
        <p:nvSpPr>
          <p:cNvPr id="17" name="Textfeld 16">
            <a:extLst>
              <a:ext uri="{FF2B5EF4-FFF2-40B4-BE49-F238E27FC236}">
                <a16:creationId xmlns:a16="http://schemas.microsoft.com/office/drawing/2014/main" id="{1EB26EB3-71EE-453A-8D6D-8292180956BC}"/>
              </a:ext>
            </a:extLst>
          </p:cNvPr>
          <p:cNvSpPr txBox="1"/>
          <p:nvPr/>
        </p:nvSpPr>
        <p:spPr>
          <a:xfrm>
            <a:off x="1441208" y="4909457"/>
            <a:ext cx="453125" cy="261610"/>
          </a:xfrm>
          <a:prstGeom prst="rect">
            <a:avLst/>
          </a:prstGeom>
          <a:noFill/>
        </p:spPr>
        <p:txBody>
          <a:bodyPr wrap="square" rtlCol="0">
            <a:spAutoFit/>
          </a:bodyPr>
          <a:lstStyle/>
          <a:p>
            <a:r>
              <a:rPr lang="en-GB" sz="1100" dirty="0">
                <a:solidFill>
                  <a:schemeClr val="bg1"/>
                </a:solidFill>
              </a:rPr>
              <a:t>4.2</a:t>
            </a:r>
          </a:p>
        </p:txBody>
      </p:sp>
      <p:sp>
        <p:nvSpPr>
          <p:cNvPr id="18" name="Textfeld 17">
            <a:extLst>
              <a:ext uri="{FF2B5EF4-FFF2-40B4-BE49-F238E27FC236}">
                <a16:creationId xmlns:a16="http://schemas.microsoft.com/office/drawing/2014/main" id="{51229B13-6C4E-4BF0-95D1-CFC19B472E89}"/>
              </a:ext>
            </a:extLst>
          </p:cNvPr>
          <p:cNvSpPr txBox="1"/>
          <p:nvPr/>
        </p:nvSpPr>
        <p:spPr>
          <a:xfrm>
            <a:off x="1494412" y="5478740"/>
            <a:ext cx="453125" cy="261610"/>
          </a:xfrm>
          <a:prstGeom prst="rect">
            <a:avLst/>
          </a:prstGeom>
          <a:noFill/>
        </p:spPr>
        <p:txBody>
          <a:bodyPr wrap="square" rtlCol="0">
            <a:spAutoFit/>
          </a:bodyPr>
          <a:lstStyle/>
          <a:p>
            <a:r>
              <a:rPr lang="en-GB" sz="1100" dirty="0">
                <a:solidFill>
                  <a:schemeClr val="bg1"/>
                </a:solidFill>
              </a:rPr>
              <a:t>4.3</a:t>
            </a:r>
          </a:p>
        </p:txBody>
      </p:sp>
      <p:sp>
        <p:nvSpPr>
          <p:cNvPr id="41" name="Textfeld 40">
            <a:extLst>
              <a:ext uri="{FF2B5EF4-FFF2-40B4-BE49-F238E27FC236}">
                <a16:creationId xmlns:a16="http://schemas.microsoft.com/office/drawing/2014/main" id="{51E4E675-40D0-49FF-9BD2-C63810F9CF11}"/>
              </a:ext>
            </a:extLst>
          </p:cNvPr>
          <p:cNvSpPr txBox="1"/>
          <p:nvPr/>
        </p:nvSpPr>
        <p:spPr>
          <a:xfrm>
            <a:off x="5403539" y="5929130"/>
            <a:ext cx="2390368" cy="769441"/>
          </a:xfrm>
          <a:prstGeom prst="rect">
            <a:avLst/>
          </a:prstGeom>
          <a:noFill/>
        </p:spPr>
        <p:txBody>
          <a:bodyPr wrap="square" rtlCol="0">
            <a:spAutoFit/>
          </a:bodyPr>
          <a:lstStyle/>
          <a:p>
            <a:r>
              <a:rPr lang="en-GB" sz="4400" dirty="0">
                <a:solidFill>
                  <a:srgbClr val="FEBD67"/>
                </a:solidFill>
              </a:rPr>
              <a:t>4.3-212</a:t>
            </a:r>
          </a:p>
        </p:txBody>
      </p:sp>
      <p:sp>
        <p:nvSpPr>
          <p:cNvPr id="33" name="Textfeld 32">
            <a:extLst>
              <a:ext uri="{FF2B5EF4-FFF2-40B4-BE49-F238E27FC236}">
                <a16:creationId xmlns:a16="http://schemas.microsoft.com/office/drawing/2014/main" id="{8EB2AE25-E629-4CC0-895E-39B992745ED1}"/>
              </a:ext>
            </a:extLst>
          </p:cNvPr>
          <p:cNvSpPr txBox="1"/>
          <p:nvPr/>
        </p:nvSpPr>
        <p:spPr>
          <a:xfrm>
            <a:off x="243421" y="4718677"/>
            <a:ext cx="1194732" cy="461665"/>
          </a:xfrm>
          <a:prstGeom prst="rect">
            <a:avLst/>
          </a:prstGeom>
          <a:noFill/>
        </p:spPr>
        <p:txBody>
          <a:bodyPr wrap="square" rtlCol="0">
            <a:spAutoFit/>
          </a:bodyPr>
          <a:lstStyle/>
          <a:p>
            <a:r>
              <a:rPr lang="en-GB" sz="2400" dirty="0">
                <a:solidFill>
                  <a:schemeClr val="tx2"/>
                </a:solidFill>
              </a:rPr>
              <a:t>M.N-xyz</a:t>
            </a:r>
          </a:p>
        </p:txBody>
      </p:sp>
      <mc:AlternateContent xmlns:mc="http://schemas.openxmlformats.org/markup-compatibility/2006">
        <mc:Choice xmlns:am3d="http://schemas.microsoft.com/office/drawing/2017/model3d" Requires="am3d">
          <p:graphicFrame>
            <p:nvGraphicFramePr>
              <p:cNvPr id="47" name="Inhaltsplatzhalter 46" descr="Laufschuhe mit Schnürsenkeln">
                <a:extLst>
                  <a:ext uri="{FF2B5EF4-FFF2-40B4-BE49-F238E27FC236}">
                    <a16:creationId xmlns:a16="http://schemas.microsoft.com/office/drawing/2014/main" id="{810E28BA-E65B-4D62-9482-FCCDD7721AB2}"/>
                  </a:ext>
                </a:extLst>
              </p:cNvPr>
              <p:cNvGraphicFramePr>
                <a:graphicFrameLocks noGrp="1" noChangeAspect="1"/>
              </p:cNvGraphicFramePr>
              <p:nvPr>
                <p:ph idx="1"/>
              </p:nvPr>
            </p:nvGraphicFramePr>
            <p:xfrm>
              <a:off x="4296834" y="1419450"/>
              <a:ext cx="4056778" cy="3141715"/>
            </p:xfrm>
            <a:graphic>
              <a:graphicData uri="http://schemas.microsoft.com/office/drawing/2017/model3d">
                <am3d:model3d r:embed="rId2">
                  <am3d:spPr>
                    <a:xfrm>
                      <a:off x="0" y="0"/>
                      <a:ext cx="4056778" cy="3141715"/>
                    </a:xfrm>
                    <a:prstGeom prst="rect">
                      <a:avLst/>
                    </a:prstGeom>
                  </am3d:spPr>
                  <am3d:camera>
                    <am3d:pos x="0" y="0" z="54395889"/>
                    <am3d:up dx="0" dy="36000000" dz="0"/>
                    <am3d:lookAt x="0" y="0" z="0"/>
                    <am3d:perspective fov="2700000"/>
                  </am3d:camera>
                  <am3d:trans>
                    <am3d:meterPerModelUnit n="1317166" d="1000000"/>
                    <am3d:preTrans dx="432617" dy="-3763081" dz="-165269"/>
                    <am3d:scale>
                      <am3d:sx n="1000000" d="1000000"/>
                      <am3d:sy n="1000000" d="1000000"/>
                      <am3d:sz n="1000000" d="1000000"/>
                    </am3d:scale>
                    <am3d:rot ax="2749248" ay="2483123" az="2053733"/>
                    <am3d:postTrans dx="0" dy="0" dz="0"/>
                  </am3d:trans>
                  <am3d:raster rName="Office3DRenderer" rVer="16.0.8326">
                    <am3d:blip r:embed="rId3"/>
                  </am3d:raster>
                  <am3d:objViewport viewportSz="50735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Inhaltsplatzhalter 46" descr="Laufschuhe mit Schnürsenkeln">
                <a:extLst>
                  <a:ext uri="{FF2B5EF4-FFF2-40B4-BE49-F238E27FC236}">
                    <a16:creationId xmlns:a16="http://schemas.microsoft.com/office/drawing/2014/main" id="{810E28BA-E65B-4D62-9482-FCCDD7721AB2}"/>
                  </a:ext>
                </a:extLst>
              </p:cNvPr>
              <p:cNvPicPr>
                <a:picLocks noGrp="1" noRot="1" noChangeAspect="1" noMove="1" noResize="1" noEditPoints="1" noAdjustHandles="1" noChangeArrowheads="1" noChangeShapeType="1" noCrop="1"/>
              </p:cNvPicPr>
              <p:nvPr/>
            </p:nvPicPr>
            <p:blipFill>
              <a:blip r:embed="rId3"/>
              <a:stretch>
                <a:fillRect/>
              </a:stretch>
            </p:blipFill>
            <p:spPr>
              <a:xfrm>
                <a:off x="4296834" y="1419450"/>
                <a:ext cx="4056778" cy="3141715"/>
              </a:xfrm>
              <a:prstGeom prst="rect">
                <a:avLst/>
              </a:prstGeom>
            </p:spPr>
          </p:pic>
        </mc:Fallback>
      </mc:AlternateContent>
      <p:pic>
        <p:nvPicPr>
          <p:cNvPr id="2050" name="Picture 2" descr="Wearable Sensors - APDM Wearable Technologies">
            <a:extLst>
              <a:ext uri="{FF2B5EF4-FFF2-40B4-BE49-F238E27FC236}">
                <a16:creationId xmlns:a16="http://schemas.microsoft.com/office/drawing/2014/main" id="{3225250F-869E-445D-B01D-A822C0BBD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039" y="3192237"/>
            <a:ext cx="1138756" cy="867776"/>
          </a:xfrm>
          <a:prstGeom prst="rect">
            <a:avLst/>
          </a:prstGeom>
          <a:noFill/>
          <a:extLst>
            <a:ext uri="{909E8E84-426E-40DD-AFC4-6F175D3DCCD1}">
              <a14:hiddenFill xmlns:a14="http://schemas.microsoft.com/office/drawing/2010/main">
                <a:solidFill>
                  <a:srgbClr val="FFFFFF"/>
                </a:solidFill>
              </a14:hiddenFill>
            </a:ext>
          </a:extLst>
        </p:spPr>
      </p:pic>
      <p:grpSp>
        <p:nvGrpSpPr>
          <p:cNvPr id="2064" name="Gruppieren 2063">
            <a:extLst>
              <a:ext uri="{FF2B5EF4-FFF2-40B4-BE49-F238E27FC236}">
                <a16:creationId xmlns:a16="http://schemas.microsoft.com/office/drawing/2014/main" id="{85F38C0A-9918-473E-A16E-674BB8E4BAA0}"/>
              </a:ext>
            </a:extLst>
          </p:cNvPr>
          <p:cNvGrpSpPr/>
          <p:nvPr/>
        </p:nvGrpSpPr>
        <p:grpSpPr>
          <a:xfrm>
            <a:off x="9553788" y="4863316"/>
            <a:ext cx="2437930" cy="1131083"/>
            <a:chOff x="9553788" y="4863316"/>
            <a:chExt cx="2437930" cy="1131083"/>
          </a:xfrm>
        </p:grpSpPr>
        <mc:AlternateContent xmlns:mc="http://schemas.openxmlformats.org/markup-compatibility/2006">
          <mc:Choice xmlns:am3d="http://schemas.microsoft.com/office/drawing/2017/model3d" Requires="am3d">
            <p:graphicFrame>
              <p:nvGraphicFramePr>
                <p:cNvPr id="39" name="Inhaltsplatzhalter 46" descr="Laufschuhe mit Schnürsenkeln">
                  <a:extLst>
                    <a:ext uri="{FF2B5EF4-FFF2-40B4-BE49-F238E27FC236}">
                      <a16:creationId xmlns:a16="http://schemas.microsoft.com/office/drawing/2014/main" id="{F9456F0C-5C01-421F-94AD-30DE21D786CB}"/>
                    </a:ext>
                  </a:extLst>
                </p:cNvPr>
                <p:cNvGraphicFramePr>
                  <a:graphicFrameLocks noChangeAspect="1"/>
                </p:cNvGraphicFramePr>
                <p:nvPr/>
              </p:nvGraphicFramePr>
              <p:xfrm>
                <a:off x="9553788" y="4863316"/>
                <a:ext cx="2437930" cy="1131083"/>
              </p:xfrm>
              <a:graphic>
                <a:graphicData uri="http://schemas.microsoft.com/office/drawing/2017/model3d">
                  <am3d:model3d r:embed="rId2">
                    <am3d:spPr>
                      <a:xfrm>
                        <a:off x="0" y="0"/>
                        <a:ext cx="2437930" cy="1131083"/>
                      </a:xfrm>
                      <a:prstGeom prst="rect">
                        <a:avLst/>
                      </a:prstGeom>
                    </am3d:spPr>
                    <am3d:camera>
                      <am3d:pos x="0" y="0" z="54395894"/>
                      <am3d:up dx="0" dy="36000000" dz="0"/>
                      <am3d:lookAt x="0" y="0" z="0"/>
                      <am3d:perspective fov="2700000"/>
                    </am3d:camera>
                    <am3d:trans>
                      <am3d:meterPerModelUnit n="1317166" d="1000000"/>
                      <am3d:preTrans dx="432617" dy="-3763081" dz="-165269"/>
                      <am3d:scale>
                        <am3d:sx n="1000000" d="1000000"/>
                        <am3d:sy n="1000000" d="1000000"/>
                        <am3d:sz n="1000000" d="1000000"/>
                      </am3d:scale>
                      <am3d:rot ay="5400000"/>
                      <am3d:postTrans dx="0" dy="0" dz="0"/>
                    </am3d:trans>
                    <am3d:raster rName="Office3DRenderer" rVer="16.0.8326">
                      <am3d:blip r:embed="rId5"/>
                    </am3d:raster>
                    <am3d:objViewport viewportSz="2875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Inhaltsplatzhalter 46" descr="Laufschuhe mit Schnürsenkeln">
                  <a:extLst>
                    <a:ext uri="{FF2B5EF4-FFF2-40B4-BE49-F238E27FC236}">
                      <a16:creationId xmlns:a16="http://schemas.microsoft.com/office/drawing/2014/main" id="{F9456F0C-5C01-421F-94AD-30DE21D786CB}"/>
                    </a:ext>
                  </a:extLst>
                </p:cNvPr>
                <p:cNvPicPr>
                  <a:picLocks noGrp="1" noRot="1" noChangeAspect="1" noMove="1" noResize="1" noEditPoints="1" noAdjustHandles="1" noChangeArrowheads="1" noChangeShapeType="1" noCrop="1"/>
                </p:cNvPicPr>
                <p:nvPr/>
              </p:nvPicPr>
              <p:blipFill>
                <a:blip r:embed="rId5"/>
                <a:stretch>
                  <a:fillRect/>
                </a:stretch>
              </p:blipFill>
              <p:spPr>
                <a:xfrm>
                  <a:off x="9553788" y="4863316"/>
                  <a:ext cx="2437930" cy="1131083"/>
                </a:xfrm>
                <a:prstGeom prst="rect">
                  <a:avLst/>
                </a:prstGeom>
              </p:spPr>
            </p:pic>
          </mc:Fallback>
        </mc:AlternateContent>
        <p:pic>
          <p:nvPicPr>
            <p:cNvPr id="51" name="Picture 2" descr="Wearable Sensors - APDM Wearable Technologies">
              <a:extLst>
                <a:ext uri="{FF2B5EF4-FFF2-40B4-BE49-F238E27FC236}">
                  <a16:creationId xmlns:a16="http://schemas.microsoft.com/office/drawing/2014/main" id="{384FB74C-6148-477E-BC83-9670FDC98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8618" y="5159477"/>
              <a:ext cx="547085" cy="41690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Gerade Verbindung mit Pfeil 43">
              <a:extLst>
                <a:ext uri="{FF2B5EF4-FFF2-40B4-BE49-F238E27FC236}">
                  <a16:creationId xmlns:a16="http://schemas.microsoft.com/office/drawing/2014/main" id="{7893289D-713E-4ED7-8E58-566F2D73BEBF}"/>
                </a:ext>
              </a:extLst>
            </p:cNvPr>
            <p:cNvCxnSpPr>
              <a:cxnSpLocks/>
            </p:cNvCxnSpPr>
            <p:nvPr/>
          </p:nvCxnSpPr>
          <p:spPr>
            <a:xfrm>
              <a:off x="11654118" y="5346189"/>
              <a:ext cx="0" cy="582941"/>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62" name="Gruppieren 2061">
            <a:extLst>
              <a:ext uri="{FF2B5EF4-FFF2-40B4-BE49-F238E27FC236}">
                <a16:creationId xmlns:a16="http://schemas.microsoft.com/office/drawing/2014/main" id="{4A7B4C61-E589-4B31-B30F-4C80D2F9B777}"/>
              </a:ext>
            </a:extLst>
          </p:cNvPr>
          <p:cNvGrpSpPr/>
          <p:nvPr/>
        </p:nvGrpSpPr>
        <p:grpSpPr>
          <a:xfrm>
            <a:off x="9555335" y="1567614"/>
            <a:ext cx="2390368" cy="1131083"/>
            <a:chOff x="9555335" y="1567614"/>
            <a:chExt cx="2390368" cy="1131083"/>
          </a:xfrm>
        </p:grpSpPr>
        <mc:AlternateContent xmlns:mc="http://schemas.openxmlformats.org/markup-compatibility/2006">
          <mc:Choice xmlns:am3d="http://schemas.microsoft.com/office/drawing/2017/model3d" Requires="am3d">
            <p:graphicFrame>
              <p:nvGraphicFramePr>
                <p:cNvPr id="31" name="Inhaltsplatzhalter 46" descr="Laufschuhe mit Schnürsenkeln">
                  <a:extLst>
                    <a:ext uri="{FF2B5EF4-FFF2-40B4-BE49-F238E27FC236}">
                      <a16:creationId xmlns:a16="http://schemas.microsoft.com/office/drawing/2014/main" id="{B9FAFFA3-E0A6-4667-9343-D0EFCB0E4A42}"/>
                    </a:ext>
                  </a:extLst>
                </p:cNvPr>
                <p:cNvGraphicFramePr>
                  <a:graphicFrameLocks noChangeAspect="1"/>
                </p:cNvGraphicFramePr>
                <p:nvPr/>
              </p:nvGraphicFramePr>
              <p:xfrm>
                <a:off x="9555335" y="1567614"/>
                <a:ext cx="2390368" cy="1131083"/>
              </p:xfrm>
              <a:graphic>
                <a:graphicData uri="http://schemas.microsoft.com/office/drawing/2017/model3d">
                  <am3d:model3d r:embed="rId2">
                    <am3d:spPr>
                      <a:xfrm>
                        <a:off x="0" y="0"/>
                        <a:ext cx="2390368" cy="1131083"/>
                      </a:xfrm>
                      <a:prstGeom prst="rect">
                        <a:avLst/>
                      </a:prstGeom>
                    </am3d:spPr>
                    <am3d:camera>
                      <am3d:pos x="0" y="0" z="54395894"/>
                      <am3d:up dx="0" dy="36000000" dz="0"/>
                      <am3d:lookAt x="0" y="0" z="0"/>
                      <am3d:perspective fov="2700000"/>
                    </am3d:camera>
                    <am3d:trans>
                      <am3d:meterPerModelUnit n="1317166" d="1000000"/>
                      <am3d:preTrans dx="432617" dy="-3763081" dz="-165269"/>
                      <am3d:scale>
                        <am3d:sx n="1000000" d="1000000"/>
                        <am3d:sy n="1000000" d="1000000"/>
                        <am3d:sz n="1000000" d="1000000"/>
                      </am3d:scale>
                      <am3d:rot ay="5400000"/>
                      <am3d:postTrans dx="0" dy="0" dz="0"/>
                    </am3d:trans>
                    <am3d:raster rName="Office3DRenderer" rVer="16.0.8326">
                      <am3d:blip r:embed="rId6"/>
                    </am3d:raster>
                    <am3d:objViewport viewportSz="2875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Inhaltsplatzhalter 46" descr="Laufschuhe mit Schnürsenkeln">
                  <a:extLst>
                    <a:ext uri="{FF2B5EF4-FFF2-40B4-BE49-F238E27FC236}">
                      <a16:creationId xmlns:a16="http://schemas.microsoft.com/office/drawing/2014/main" id="{B9FAFFA3-E0A6-4667-9343-D0EFCB0E4A42}"/>
                    </a:ext>
                  </a:extLst>
                </p:cNvPr>
                <p:cNvPicPr>
                  <a:picLocks noGrp="1" noRot="1" noChangeAspect="1" noMove="1" noResize="1" noEditPoints="1" noAdjustHandles="1" noChangeArrowheads="1" noChangeShapeType="1" noCrop="1"/>
                </p:cNvPicPr>
                <p:nvPr/>
              </p:nvPicPr>
              <p:blipFill>
                <a:blip r:embed="rId6"/>
                <a:stretch>
                  <a:fillRect/>
                </a:stretch>
              </p:blipFill>
              <p:spPr>
                <a:xfrm>
                  <a:off x="9555335" y="1567614"/>
                  <a:ext cx="2390368" cy="1131083"/>
                </a:xfrm>
                <a:prstGeom prst="rect">
                  <a:avLst/>
                </a:prstGeom>
              </p:spPr>
            </p:pic>
          </mc:Fallback>
        </mc:AlternateContent>
        <p:pic>
          <p:nvPicPr>
            <p:cNvPr id="46" name="Picture 2" descr="Wearable Sensors - APDM Wearable Technologies">
              <a:extLst>
                <a:ext uri="{FF2B5EF4-FFF2-40B4-BE49-F238E27FC236}">
                  <a16:creationId xmlns:a16="http://schemas.microsoft.com/office/drawing/2014/main" id="{6C5692C9-B798-412B-A908-A968D5702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1668" y="1924705"/>
              <a:ext cx="547085" cy="4169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erade Verbindung mit Pfeil 4">
              <a:extLst>
                <a:ext uri="{FF2B5EF4-FFF2-40B4-BE49-F238E27FC236}">
                  <a16:creationId xmlns:a16="http://schemas.microsoft.com/office/drawing/2014/main" id="{44864BB9-1B8B-4B01-887E-C363C14F67E3}"/>
                </a:ext>
              </a:extLst>
            </p:cNvPr>
            <p:cNvCxnSpPr/>
            <p:nvPr/>
          </p:nvCxnSpPr>
          <p:spPr>
            <a:xfrm>
              <a:off x="9588753" y="2133155"/>
              <a:ext cx="2323531"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65" name="Gruppieren 2064">
            <a:extLst>
              <a:ext uri="{FF2B5EF4-FFF2-40B4-BE49-F238E27FC236}">
                <a16:creationId xmlns:a16="http://schemas.microsoft.com/office/drawing/2014/main" id="{E9ABA948-A098-46E5-8EF9-BD1B56F161A2}"/>
              </a:ext>
            </a:extLst>
          </p:cNvPr>
          <p:cNvGrpSpPr/>
          <p:nvPr/>
        </p:nvGrpSpPr>
        <p:grpSpPr>
          <a:xfrm>
            <a:off x="9544266" y="3310189"/>
            <a:ext cx="2456976" cy="895178"/>
            <a:chOff x="9544266" y="3310189"/>
            <a:chExt cx="2456976" cy="895178"/>
          </a:xfrm>
        </p:grpSpPr>
        <p:grpSp>
          <p:nvGrpSpPr>
            <p:cNvPr id="2063" name="Gruppieren 2062">
              <a:extLst>
                <a:ext uri="{FF2B5EF4-FFF2-40B4-BE49-F238E27FC236}">
                  <a16:creationId xmlns:a16="http://schemas.microsoft.com/office/drawing/2014/main" id="{0F1F185F-95A3-4C80-AA39-AD88D49185B4}"/>
                </a:ext>
              </a:extLst>
            </p:cNvPr>
            <p:cNvGrpSpPr/>
            <p:nvPr/>
          </p:nvGrpSpPr>
          <p:grpSpPr>
            <a:xfrm>
              <a:off x="9544266" y="3310189"/>
              <a:ext cx="2456976" cy="895177"/>
              <a:chOff x="9544266" y="3310189"/>
              <a:chExt cx="2456976" cy="895177"/>
            </a:xfrm>
          </p:grpSpPr>
          <mc:AlternateContent xmlns:mc="http://schemas.openxmlformats.org/markup-compatibility/2006">
            <mc:Choice xmlns:am3d="http://schemas.microsoft.com/office/drawing/2017/model3d" Requires="am3d">
              <p:graphicFrame>
                <p:nvGraphicFramePr>
                  <p:cNvPr id="34" name="Inhaltsplatzhalter 46" descr="Laufschuhe mit Schnürsenkeln">
                    <a:extLst>
                      <a:ext uri="{FF2B5EF4-FFF2-40B4-BE49-F238E27FC236}">
                        <a16:creationId xmlns:a16="http://schemas.microsoft.com/office/drawing/2014/main" id="{E168E425-1AD7-4C95-8B9F-009318B63CCD}"/>
                      </a:ext>
                    </a:extLst>
                  </p:cNvPr>
                  <p:cNvGraphicFramePr>
                    <a:graphicFrameLocks noChangeAspect="1"/>
                  </p:cNvGraphicFramePr>
                  <p:nvPr/>
                </p:nvGraphicFramePr>
                <p:xfrm rot="16200000">
                  <a:off x="10325165" y="2529290"/>
                  <a:ext cx="895177" cy="2456976"/>
                </p:xfrm>
                <a:graphic>
                  <a:graphicData uri="http://schemas.microsoft.com/office/drawing/2017/model3d">
                    <am3d:model3d r:embed="rId2">
                      <am3d:spPr>
                        <a:xfrm rot="16200000">
                          <a:off x="0" y="0"/>
                          <a:ext cx="895177" cy="2456976"/>
                        </a:xfrm>
                        <a:prstGeom prst="rect">
                          <a:avLst/>
                        </a:prstGeom>
                      </am3d:spPr>
                      <am3d:camera>
                        <am3d:pos x="0" y="0" z="54395894"/>
                        <am3d:up dx="0" dy="36000000" dz="0"/>
                        <am3d:lookAt x="0" y="0" z="0"/>
                        <am3d:perspective fov="2700000"/>
                      </am3d:camera>
                      <am3d:trans>
                        <am3d:meterPerModelUnit n="1317166" d="1000000"/>
                        <am3d:preTrans dx="432617" dy="-3763081" dz="-165269"/>
                        <am3d:scale>
                          <am3d:sx n="1000000" d="1000000"/>
                          <am3d:sy n="1000000" d="1000000"/>
                          <am3d:sz n="1000000" d="1000000"/>
                        </am3d:scale>
                        <am3d:rot ax="5400000"/>
                        <am3d:postTrans dx="0" dy="0" dz="0"/>
                      </am3d:trans>
                      <am3d:raster rName="Office3DRenderer" rVer="16.0.8326">
                        <am3d:blip r:embed="rId7"/>
                      </am3d:raster>
                      <am3d:objViewport viewportSz="28759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Inhaltsplatzhalter 46" descr="Laufschuhe mit Schnürsenkeln">
                    <a:extLst>
                      <a:ext uri="{FF2B5EF4-FFF2-40B4-BE49-F238E27FC236}">
                        <a16:creationId xmlns:a16="http://schemas.microsoft.com/office/drawing/2014/main" id="{E168E425-1AD7-4C95-8B9F-009318B63CCD}"/>
                      </a:ext>
                    </a:extLst>
                  </p:cNvPr>
                  <p:cNvPicPr>
                    <a:picLocks noGrp="1" noRot="1" noChangeAspect="1" noMove="1" noResize="1" noEditPoints="1" noAdjustHandles="1" noChangeArrowheads="1" noChangeShapeType="1" noCrop="1"/>
                  </p:cNvPicPr>
                  <p:nvPr/>
                </p:nvPicPr>
                <p:blipFill>
                  <a:blip r:embed="rId7"/>
                  <a:stretch>
                    <a:fillRect/>
                  </a:stretch>
                </p:blipFill>
                <p:spPr>
                  <a:xfrm rot="16200000">
                    <a:off x="10325165" y="2529290"/>
                    <a:ext cx="895177" cy="2456976"/>
                  </a:xfrm>
                  <a:prstGeom prst="rect">
                    <a:avLst/>
                  </a:prstGeom>
                </p:spPr>
              </p:pic>
            </mc:Fallback>
          </mc:AlternateContent>
          <p:pic>
            <p:nvPicPr>
              <p:cNvPr id="48" name="Picture 2" descr="Wearable Sensors - APDM Wearable Technologies">
                <a:extLst>
                  <a:ext uri="{FF2B5EF4-FFF2-40B4-BE49-F238E27FC236}">
                    <a16:creationId xmlns:a16="http://schemas.microsoft.com/office/drawing/2014/main" id="{B9B1087F-7BBC-402B-9D8F-EB23DDD752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3583" y="3549328"/>
                <a:ext cx="547085" cy="4169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0" name="Gerade Verbindung mit Pfeil 39">
              <a:extLst>
                <a:ext uri="{FF2B5EF4-FFF2-40B4-BE49-F238E27FC236}">
                  <a16:creationId xmlns:a16="http://schemas.microsoft.com/office/drawing/2014/main" id="{2ED64B75-1CEB-45FD-80C7-8AFFA28F64EE}"/>
                </a:ext>
              </a:extLst>
            </p:cNvPr>
            <p:cNvCxnSpPr>
              <a:cxnSpLocks/>
            </p:cNvCxnSpPr>
            <p:nvPr/>
          </p:nvCxnSpPr>
          <p:spPr>
            <a:xfrm>
              <a:off x="11535210" y="3310190"/>
              <a:ext cx="0" cy="895177"/>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281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additive="sum">
                                        <p:cTn id="8" dur="1000" fill="hold"/>
                                        <p:tgtEl>
                                          <p:spTgt spid="47"/>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7"/>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7"/>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7"/>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41"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2B82E48-7E5B-4DEE-969A-35DD538E7BCB}"/>
              </a:ext>
            </a:extLst>
          </p:cNvPr>
          <p:cNvSpPr>
            <a:spLocks noGrp="1"/>
          </p:cNvSpPr>
          <p:nvPr>
            <p:ph type="title"/>
          </p:nvPr>
        </p:nvSpPr>
        <p:spPr>
          <a:xfrm>
            <a:off x="519196" y="124603"/>
            <a:ext cx="5853611" cy="901442"/>
          </a:xfrm>
        </p:spPr>
        <p:txBody>
          <a:bodyPr>
            <a:normAutofit/>
          </a:bodyPr>
          <a:lstStyle/>
          <a:p>
            <a:r>
              <a:rPr lang="de-DE" dirty="0"/>
              <a:t>Rotation </a:t>
            </a:r>
            <a:r>
              <a:rPr lang="de-DE" dirty="0" err="1"/>
              <a:t>space</a:t>
            </a:r>
            <a:endParaRPr lang="de-DE" dirty="0"/>
          </a:p>
        </p:txBody>
      </p:sp>
      <p:sp>
        <p:nvSpPr>
          <p:cNvPr id="4" name="Foliennummernplatzhalter 3">
            <a:extLst>
              <a:ext uri="{FF2B5EF4-FFF2-40B4-BE49-F238E27FC236}">
                <a16:creationId xmlns:a16="http://schemas.microsoft.com/office/drawing/2014/main" id="{FFD17A19-B42C-4BA3-A9FD-F65854CA4496}"/>
              </a:ext>
            </a:extLst>
          </p:cNvPr>
          <p:cNvSpPr>
            <a:spLocks noGrp="1"/>
          </p:cNvSpPr>
          <p:nvPr>
            <p:ph type="sldNum" sz="quarter" idx="12"/>
          </p:nvPr>
        </p:nvSpPr>
        <p:spPr/>
        <p:txBody>
          <a:bodyPr/>
          <a:lstStyle/>
          <a:p>
            <a:fld id="{B83948FF-1141-44E2-B6DA-54CB4D7D54B3}" type="slidenum">
              <a:rPr lang="en-GB" smtClean="0"/>
              <a:pPr/>
              <a:t>14</a:t>
            </a:fld>
            <a:endParaRPr lang="en-GB" dirty="0"/>
          </a:p>
        </p:txBody>
      </p:sp>
      <p:sp>
        <p:nvSpPr>
          <p:cNvPr id="9" name="Inhaltsplatzhalter 8">
            <a:extLst>
              <a:ext uri="{FF2B5EF4-FFF2-40B4-BE49-F238E27FC236}">
                <a16:creationId xmlns:a16="http://schemas.microsoft.com/office/drawing/2014/main" id="{104B5A72-B687-4532-B9A1-D7194AF658EE}"/>
              </a:ext>
            </a:extLst>
          </p:cNvPr>
          <p:cNvSpPr>
            <a:spLocks noGrp="1"/>
          </p:cNvSpPr>
          <p:nvPr>
            <p:ph idx="13"/>
          </p:nvPr>
        </p:nvSpPr>
        <p:spPr/>
        <p:txBody>
          <a:bodyPr/>
          <a:lstStyle/>
          <a:p>
            <a:endParaRPr lang="de-DE"/>
          </a:p>
        </p:txBody>
      </p:sp>
      <p:sp>
        <p:nvSpPr>
          <p:cNvPr id="10" name="Inhaltsplatzhalter 9">
            <a:extLst>
              <a:ext uri="{FF2B5EF4-FFF2-40B4-BE49-F238E27FC236}">
                <a16:creationId xmlns:a16="http://schemas.microsoft.com/office/drawing/2014/main" id="{04E05890-5C8B-4CCD-B765-BFDDC3BA7918}"/>
              </a:ext>
            </a:extLst>
          </p:cNvPr>
          <p:cNvSpPr>
            <a:spLocks noGrp="1"/>
          </p:cNvSpPr>
          <p:nvPr>
            <p:ph idx="14"/>
          </p:nvPr>
        </p:nvSpPr>
        <p:spPr/>
        <p:txBody>
          <a:bodyPr/>
          <a:lstStyle/>
          <a:p>
            <a:endParaRPr lang="de-DE"/>
          </a:p>
        </p:txBody>
      </p:sp>
      <p:grpSp>
        <p:nvGrpSpPr>
          <p:cNvPr id="11" name="Gruppieren 10">
            <a:extLst>
              <a:ext uri="{FF2B5EF4-FFF2-40B4-BE49-F238E27FC236}">
                <a16:creationId xmlns:a16="http://schemas.microsoft.com/office/drawing/2014/main" id="{EF074FCD-C16F-49A2-AFEF-4590A5FFF7A7}"/>
              </a:ext>
            </a:extLst>
          </p:cNvPr>
          <p:cNvGrpSpPr/>
          <p:nvPr/>
        </p:nvGrpSpPr>
        <p:grpSpPr>
          <a:xfrm>
            <a:off x="-128101" y="2092830"/>
            <a:ext cx="3990186" cy="4320809"/>
            <a:chOff x="3505326" y="1529427"/>
            <a:chExt cx="3990186" cy="4320809"/>
          </a:xfrm>
        </p:grpSpPr>
        <p:cxnSp>
          <p:nvCxnSpPr>
            <p:cNvPr id="12" name="Gerade Verbindung mit Pfeil 11">
              <a:extLst>
                <a:ext uri="{FF2B5EF4-FFF2-40B4-BE49-F238E27FC236}">
                  <a16:creationId xmlns:a16="http://schemas.microsoft.com/office/drawing/2014/main" id="{D3EED6CE-FF08-4475-8FC8-F23E81C97587}"/>
                </a:ext>
              </a:extLst>
            </p:cNvPr>
            <p:cNvCxnSpPr>
              <a:cxnSpLocks/>
            </p:cNvCxnSpPr>
            <p:nvPr/>
          </p:nvCxnSpPr>
          <p:spPr>
            <a:xfrm flipV="1">
              <a:off x="4224756" y="2437245"/>
              <a:ext cx="2560925" cy="159090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8C6AB29C-19C2-4224-A122-2BA41A9B16A5}"/>
                </a:ext>
              </a:extLst>
            </p:cNvPr>
            <p:cNvCxnSpPr>
              <a:cxnSpLocks/>
            </p:cNvCxnSpPr>
            <p:nvPr/>
          </p:nvCxnSpPr>
          <p:spPr>
            <a:xfrm flipV="1">
              <a:off x="4224756" y="1529427"/>
              <a:ext cx="0" cy="24987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8602A4BC-178F-4BF6-92EC-F53C18295ECA}"/>
                </a:ext>
              </a:extLst>
            </p:cNvPr>
            <p:cNvSpPr/>
            <p:nvPr/>
          </p:nvSpPr>
          <p:spPr>
            <a:xfrm>
              <a:off x="3505326" y="2423492"/>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z</a:t>
              </a:r>
            </a:p>
          </p:txBody>
        </p:sp>
        <p:sp>
          <p:nvSpPr>
            <p:cNvPr id="16" name="Rechteck 15">
              <a:extLst>
                <a:ext uri="{FF2B5EF4-FFF2-40B4-BE49-F238E27FC236}">
                  <a16:creationId xmlns:a16="http://schemas.microsoft.com/office/drawing/2014/main" id="{5474BFC5-884F-44C7-B805-AEFAA4041978}"/>
                </a:ext>
              </a:extLst>
            </p:cNvPr>
            <p:cNvSpPr/>
            <p:nvPr/>
          </p:nvSpPr>
          <p:spPr>
            <a:xfrm>
              <a:off x="6646275" y="2198869"/>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y</a:t>
              </a:r>
            </a:p>
          </p:txBody>
        </p:sp>
        <p:cxnSp>
          <p:nvCxnSpPr>
            <p:cNvPr id="18" name="Gerade Verbindung mit Pfeil 17">
              <a:extLst>
                <a:ext uri="{FF2B5EF4-FFF2-40B4-BE49-F238E27FC236}">
                  <a16:creationId xmlns:a16="http://schemas.microsoft.com/office/drawing/2014/main" id="{0AEA64DC-710F-4BB4-96D5-FF15AAA816BF}"/>
                </a:ext>
              </a:extLst>
            </p:cNvPr>
            <p:cNvCxnSpPr>
              <a:cxnSpLocks/>
            </p:cNvCxnSpPr>
            <p:nvPr/>
          </p:nvCxnSpPr>
          <p:spPr>
            <a:xfrm>
              <a:off x="4224757" y="4028153"/>
              <a:ext cx="3270755" cy="182208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C96E21A3-A65D-4ABA-9D3A-C67857E172DA}"/>
                </a:ext>
              </a:extLst>
            </p:cNvPr>
            <p:cNvSpPr/>
            <p:nvPr/>
          </p:nvSpPr>
          <p:spPr>
            <a:xfrm>
              <a:off x="5278263" y="4794245"/>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x</a:t>
              </a:r>
            </a:p>
          </p:txBody>
        </p:sp>
      </p:grpSp>
      <p:grpSp>
        <p:nvGrpSpPr>
          <p:cNvPr id="67" name="Gruppieren 66">
            <a:extLst>
              <a:ext uri="{FF2B5EF4-FFF2-40B4-BE49-F238E27FC236}">
                <a16:creationId xmlns:a16="http://schemas.microsoft.com/office/drawing/2014/main" id="{82E1CC75-DF33-4AD4-8A64-ABC85D86825A}"/>
              </a:ext>
            </a:extLst>
          </p:cNvPr>
          <p:cNvGrpSpPr/>
          <p:nvPr/>
        </p:nvGrpSpPr>
        <p:grpSpPr>
          <a:xfrm>
            <a:off x="4347547" y="1117194"/>
            <a:ext cx="2329453" cy="2894334"/>
            <a:chOff x="4360634" y="2266731"/>
            <a:chExt cx="2329453" cy="2894334"/>
          </a:xfrm>
        </p:grpSpPr>
        <mc:AlternateContent xmlns:mc="http://schemas.openxmlformats.org/markup-compatibility/2006">
          <mc:Choice xmlns:am3d="http://schemas.microsoft.com/office/drawing/2017/model3d" Requires="am3d">
            <p:graphicFrame>
              <p:nvGraphicFramePr>
                <p:cNvPr id="56" name="3D-Modell 55" descr="Dunkelgrauer Würfel">
                  <a:extLst>
                    <a:ext uri="{FF2B5EF4-FFF2-40B4-BE49-F238E27FC236}">
                      <a16:creationId xmlns:a16="http://schemas.microsoft.com/office/drawing/2014/main" id="{3DEE8247-0733-4359-90C6-36EDDD724A3E}"/>
                    </a:ext>
                  </a:extLst>
                </p:cNvPr>
                <p:cNvGraphicFramePr>
                  <a:graphicFrameLocks noChangeAspect="1"/>
                </p:cNvGraphicFramePr>
                <p:nvPr/>
              </p:nvGraphicFramePr>
              <p:xfrm rot="402993">
                <a:off x="5390183" y="3674987"/>
                <a:ext cx="1299904" cy="1486078"/>
              </p:xfrm>
              <a:graphic>
                <a:graphicData uri="http://schemas.microsoft.com/office/drawing/2017/model3d">
                  <am3d:model3d r:embed="rId2">
                    <am3d:spPr>
                      <a:xfrm rot="402993">
                        <a:off x="0" y="0"/>
                        <a:ext cx="1299904" cy="1486078"/>
                      </a:xfrm>
                      <a:prstGeom prst="rect">
                        <a:avLst/>
                      </a:prstGeom>
                      <a:solidFill>
                        <a:schemeClr val="bg1">
                          <a:alpha val="0"/>
                        </a:schemeClr>
                      </a:solidFill>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700484" ay="-2905101" az="-9481636"/>
                      <am3d:postTrans dx="0" dy="0" dz="0"/>
                    </am3d:trans>
                    <am3d:raster rName="Office3DRenderer" rVer="16.0.8326">
                      <am3d:blip r:embed="rId3"/>
                    </am3d:raster>
                    <am3d:objViewport viewportSz="1552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Modell 55" descr="Dunkelgrauer Würfel">
                  <a:extLst>
                    <a:ext uri="{FF2B5EF4-FFF2-40B4-BE49-F238E27FC236}">
                      <a16:creationId xmlns:a16="http://schemas.microsoft.com/office/drawing/2014/main" id="{3DEE8247-0733-4359-90C6-36EDDD724A3E}"/>
                    </a:ext>
                  </a:extLst>
                </p:cNvPr>
                <p:cNvPicPr>
                  <a:picLocks noGrp="1" noRot="1" noChangeAspect="1" noMove="1" noResize="1" noEditPoints="1" noAdjustHandles="1" noChangeArrowheads="1" noChangeShapeType="1" noCrop="1"/>
                </p:cNvPicPr>
                <p:nvPr/>
              </p:nvPicPr>
              <p:blipFill>
                <a:blip r:embed="rId3"/>
                <a:stretch>
                  <a:fillRect/>
                </a:stretch>
              </p:blipFill>
              <p:spPr>
                <a:xfrm rot="402993">
                  <a:off x="5377096" y="2525450"/>
                  <a:ext cx="1299904" cy="1486078"/>
                </a:xfrm>
                <a:prstGeom prst="rect">
                  <a:avLst/>
                </a:prstGeom>
                <a:solidFill>
                  <a:schemeClr val="bg1">
                    <a:alpha val="0"/>
                  </a:schemeClr>
                </a:solidFill>
              </p:spPr>
            </p:pic>
          </mc:Fallback>
        </mc:AlternateContent>
        <p:cxnSp>
          <p:nvCxnSpPr>
            <p:cNvPr id="35" name="Gerade Verbindung mit Pfeil 34">
              <a:extLst>
                <a:ext uri="{FF2B5EF4-FFF2-40B4-BE49-F238E27FC236}">
                  <a16:creationId xmlns:a16="http://schemas.microsoft.com/office/drawing/2014/main" id="{68036D19-DC76-4B77-B480-7EC9B1B1B27F}"/>
                </a:ext>
              </a:extLst>
            </p:cNvPr>
            <p:cNvCxnSpPr>
              <a:cxnSpLocks/>
            </p:cNvCxnSpPr>
            <p:nvPr/>
          </p:nvCxnSpPr>
          <p:spPr>
            <a:xfrm flipV="1">
              <a:off x="6096001" y="3079102"/>
              <a:ext cx="145917" cy="90291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20C27A09-48A3-4E15-8133-322DDDEC3F7E}"/>
                </a:ext>
              </a:extLst>
            </p:cNvPr>
            <p:cNvCxnSpPr>
              <a:cxnSpLocks/>
            </p:cNvCxnSpPr>
            <p:nvPr/>
          </p:nvCxnSpPr>
          <p:spPr>
            <a:xfrm flipH="1" flipV="1">
              <a:off x="4892212" y="3997665"/>
              <a:ext cx="547760" cy="21718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3BACA663-A853-47CE-AA6B-721B568809C8}"/>
                </a:ext>
              </a:extLst>
            </p:cNvPr>
            <p:cNvSpPr/>
            <p:nvPr/>
          </p:nvSpPr>
          <p:spPr>
            <a:xfrm>
              <a:off x="4421279" y="3387676"/>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z</a:t>
              </a:r>
            </a:p>
          </p:txBody>
        </p:sp>
        <p:sp>
          <p:nvSpPr>
            <p:cNvPr id="39" name="Rechteck 38">
              <a:extLst>
                <a:ext uri="{FF2B5EF4-FFF2-40B4-BE49-F238E27FC236}">
                  <a16:creationId xmlns:a16="http://schemas.microsoft.com/office/drawing/2014/main" id="{BAD8304B-FE66-4DE0-8749-571AD235C61E}"/>
                </a:ext>
              </a:extLst>
            </p:cNvPr>
            <p:cNvSpPr/>
            <p:nvPr/>
          </p:nvSpPr>
          <p:spPr>
            <a:xfrm>
              <a:off x="6040135" y="2266731"/>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y</a:t>
              </a:r>
            </a:p>
          </p:txBody>
        </p:sp>
        <p:cxnSp>
          <p:nvCxnSpPr>
            <p:cNvPr id="41" name="Gerade Verbindung mit Pfeil 40">
              <a:extLst>
                <a:ext uri="{FF2B5EF4-FFF2-40B4-BE49-F238E27FC236}">
                  <a16:creationId xmlns:a16="http://schemas.microsoft.com/office/drawing/2014/main" id="{4F8C3099-A9D8-424D-B21F-FB60B327D629}"/>
                </a:ext>
              </a:extLst>
            </p:cNvPr>
            <p:cNvCxnSpPr>
              <a:cxnSpLocks/>
            </p:cNvCxnSpPr>
            <p:nvPr/>
          </p:nvCxnSpPr>
          <p:spPr>
            <a:xfrm flipH="1">
              <a:off x="4945224" y="4450702"/>
              <a:ext cx="85824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2F96B17D-4497-46B2-8A01-C46EB4D1BB77}"/>
                </a:ext>
              </a:extLst>
            </p:cNvPr>
            <p:cNvSpPr/>
            <p:nvPr/>
          </p:nvSpPr>
          <p:spPr>
            <a:xfrm>
              <a:off x="4360634" y="4058344"/>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x</a:t>
              </a:r>
            </a:p>
          </p:txBody>
        </p:sp>
      </p:grpSp>
      <p:grpSp>
        <p:nvGrpSpPr>
          <p:cNvPr id="68" name="Gruppieren 67">
            <a:extLst>
              <a:ext uri="{FF2B5EF4-FFF2-40B4-BE49-F238E27FC236}">
                <a16:creationId xmlns:a16="http://schemas.microsoft.com/office/drawing/2014/main" id="{EE90616F-17BB-4175-9AD2-F76C40CF3E96}"/>
              </a:ext>
            </a:extLst>
          </p:cNvPr>
          <p:cNvGrpSpPr/>
          <p:nvPr/>
        </p:nvGrpSpPr>
        <p:grpSpPr>
          <a:xfrm>
            <a:off x="9138307" y="1248541"/>
            <a:ext cx="2333622" cy="2833905"/>
            <a:chOff x="5374151" y="2561921"/>
            <a:chExt cx="2333622" cy="2833905"/>
          </a:xfrm>
        </p:grpSpPr>
        <mc:AlternateContent xmlns:mc="http://schemas.openxmlformats.org/markup-compatibility/2006">
          <mc:Choice xmlns:am3d="http://schemas.microsoft.com/office/drawing/2017/model3d" Requires="am3d">
            <p:graphicFrame>
              <p:nvGraphicFramePr>
                <p:cNvPr id="69" name="3D-Modell 68" descr="Dunkelgrauer Würfel">
                  <a:extLst>
                    <a:ext uri="{FF2B5EF4-FFF2-40B4-BE49-F238E27FC236}">
                      <a16:creationId xmlns:a16="http://schemas.microsoft.com/office/drawing/2014/main" id="{3143E123-85A0-444E-8A6C-E0CE2B20D5AC}"/>
                    </a:ext>
                  </a:extLst>
                </p:cNvPr>
                <p:cNvGraphicFramePr>
                  <a:graphicFrameLocks noChangeAspect="1"/>
                </p:cNvGraphicFramePr>
                <p:nvPr/>
              </p:nvGraphicFramePr>
              <p:xfrm>
                <a:off x="5374151" y="3641826"/>
                <a:ext cx="1331966" cy="1552398"/>
              </p:xfrm>
              <a:graphic>
                <a:graphicData uri="http://schemas.microsoft.com/office/drawing/2017/model3d">
                  <am3d:model3d r:embed="rId2">
                    <am3d:spPr>
                      <a:xfrm>
                        <a:off x="0" y="0"/>
                        <a:ext cx="1331966" cy="1552398"/>
                      </a:xfrm>
                      <a:prstGeom prst="rect">
                        <a:avLst/>
                      </a:prstGeom>
                      <a:solidFill>
                        <a:schemeClr val="bg1">
                          <a:alpha val="0"/>
                        </a:schemeClr>
                      </a:solidFill>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2482988" ay="2175141" az="9148812"/>
                      <am3d:postTrans dx="0" dy="0" dz="0"/>
                    </am3d:trans>
                    <am3d:raster rName="Office3DRenderer" rVer="16.0.8326">
                      <am3d:blip r:embed="rId4"/>
                    </am3d:raster>
                    <am3d:objViewport viewportSz="15524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9" name="3D-Modell 68" descr="Dunkelgrauer Würfel">
                  <a:extLst>
                    <a:ext uri="{FF2B5EF4-FFF2-40B4-BE49-F238E27FC236}">
                      <a16:creationId xmlns:a16="http://schemas.microsoft.com/office/drawing/2014/main" id="{3143E123-85A0-444E-8A6C-E0CE2B20D5AC}"/>
                    </a:ext>
                  </a:extLst>
                </p:cNvPr>
                <p:cNvPicPr>
                  <a:picLocks noGrp="1" noRot="1" noChangeAspect="1" noMove="1" noResize="1" noEditPoints="1" noAdjustHandles="1" noChangeArrowheads="1" noChangeShapeType="1" noCrop="1"/>
                </p:cNvPicPr>
                <p:nvPr/>
              </p:nvPicPr>
              <p:blipFill>
                <a:blip r:embed="rId4"/>
                <a:stretch>
                  <a:fillRect/>
                </a:stretch>
              </p:blipFill>
              <p:spPr>
                <a:xfrm>
                  <a:off x="9138307" y="2328446"/>
                  <a:ext cx="1331966" cy="1552398"/>
                </a:xfrm>
                <a:prstGeom prst="rect">
                  <a:avLst/>
                </a:prstGeom>
                <a:solidFill>
                  <a:schemeClr val="bg1">
                    <a:alpha val="0"/>
                  </a:schemeClr>
                </a:solidFill>
              </p:spPr>
            </p:pic>
          </mc:Fallback>
        </mc:AlternateContent>
        <p:cxnSp>
          <p:nvCxnSpPr>
            <p:cNvPr id="70" name="Gerade Verbindung mit Pfeil 69">
              <a:extLst>
                <a:ext uri="{FF2B5EF4-FFF2-40B4-BE49-F238E27FC236}">
                  <a16:creationId xmlns:a16="http://schemas.microsoft.com/office/drawing/2014/main" id="{F0DA4FB0-9406-4788-8A2E-2C7EF1821F8A}"/>
                </a:ext>
              </a:extLst>
            </p:cNvPr>
            <p:cNvCxnSpPr>
              <a:cxnSpLocks/>
            </p:cNvCxnSpPr>
            <p:nvPr/>
          </p:nvCxnSpPr>
          <p:spPr>
            <a:xfrm flipV="1">
              <a:off x="6040134" y="3225469"/>
              <a:ext cx="0" cy="83271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BF803B95-5509-41B4-AE5F-7ECC90DE2C63}"/>
                </a:ext>
              </a:extLst>
            </p:cNvPr>
            <p:cNvCxnSpPr>
              <a:cxnSpLocks/>
            </p:cNvCxnSpPr>
            <p:nvPr/>
          </p:nvCxnSpPr>
          <p:spPr>
            <a:xfrm>
              <a:off x="6372807" y="4591555"/>
              <a:ext cx="669747" cy="39235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6518880E-62C4-4BC1-96AA-28207AEED326}"/>
                </a:ext>
              </a:extLst>
            </p:cNvPr>
            <p:cNvSpPr/>
            <p:nvPr/>
          </p:nvSpPr>
          <p:spPr>
            <a:xfrm>
              <a:off x="5756839" y="2561921"/>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z</a:t>
              </a:r>
            </a:p>
          </p:txBody>
        </p:sp>
        <p:sp>
          <p:nvSpPr>
            <p:cNvPr id="73" name="Rechteck 72">
              <a:extLst>
                <a:ext uri="{FF2B5EF4-FFF2-40B4-BE49-F238E27FC236}">
                  <a16:creationId xmlns:a16="http://schemas.microsoft.com/office/drawing/2014/main" id="{DAD5627F-EAA5-437C-8FFF-17DDE1B3187A}"/>
                </a:ext>
              </a:extLst>
            </p:cNvPr>
            <p:cNvSpPr/>
            <p:nvPr/>
          </p:nvSpPr>
          <p:spPr>
            <a:xfrm>
              <a:off x="7091805" y="3299693"/>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y</a:t>
              </a:r>
            </a:p>
          </p:txBody>
        </p:sp>
        <p:cxnSp>
          <p:nvCxnSpPr>
            <p:cNvPr id="74" name="Gerade Verbindung mit Pfeil 73">
              <a:extLst>
                <a:ext uri="{FF2B5EF4-FFF2-40B4-BE49-F238E27FC236}">
                  <a16:creationId xmlns:a16="http://schemas.microsoft.com/office/drawing/2014/main" id="{0B50D768-A6CA-4C4D-BBE4-06DEF267D7F2}"/>
                </a:ext>
              </a:extLst>
            </p:cNvPr>
            <p:cNvCxnSpPr>
              <a:cxnSpLocks/>
            </p:cNvCxnSpPr>
            <p:nvPr/>
          </p:nvCxnSpPr>
          <p:spPr>
            <a:xfrm flipV="1">
              <a:off x="6656103" y="3859785"/>
              <a:ext cx="507775" cy="28494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1958ED46-C6FA-4417-B06B-2300860EA63D}"/>
                </a:ext>
              </a:extLst>
            </p:cNvPr>
            <p:cNvSpPr/>
            <p:nvPr/>
          </p:nvSpPr>
          <p:spPr>
            <a:xfrm>
              <a:off x="6909990" y="4611111"/>
              <a:ext cx="615968" cy="78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i="1" dirty="0">
                  <a:solidFill>
                    <a:schemeClr val="bg1">
                      <a:lumMod val="50000"/>
                    </a:schemeClr>
                  </a:solidFill>
                  <a:latin typeface="Lora" panose="02000503000000020004" pitchFamily="2" charset="0"/>
                </a:rPr>
                <a:t>x</a:t>
              </a:r>
            </a:p>
          </p:txBody>
        </p:sp>
      </p:grpSp>
      <p:sp>
        <p:nvSpPr>
          <p:cNvPr id="79" name="Textfeld 78">
            <a:extLst>
              <a:ext uri="{FF2B5EF4-FFF2-40B4-BE49-F238E27FC236}">
                <a16:creationId xmlns:a16="http://schemas.microsoft.com/office/drawing/2014/main" id="{AA2835A4-959E-45F5-AFC8-3A7C4CB54A22}"/>
              </a:ext>
            </a:extLst>
          </p:cNvPr>
          <p:cNvSpPr txBox="1"/>
          <p:nvPr/>
        </p:nvSpPr>
        <p:spPr>
          <a:xfrm>
            <a:off x="8724122" y="1315616"/>
            <a:ext cx="2260581" cy="873181"/>
          </a:xfrm>
          <a:prstGeom prst="rect">
            <a:avLst/>
          </a:prstGeom>
          <a:noFill/>
        </p:spPr>
        <p:txBody>
          <a:bodyPr wrap="square" rtlCol="0">
            <a:spAutoFit/>
          </a:bodyPr>
          <a:lstStyle/>
          <a:p>
            <a:pPr algn="ctr"/>
            <a:endParaRPr lang="de-DE" dirty="0"/>
          </a:p>
        </p:txBody>
      </p:sp>
      <p:sp>
        <p:nvSpPr>
          <p:cNvPr id="82" name="Textfeld 81">
            <a:extLst>
              <a:ext uri="{FF2B5EF4-FFF2-40B4-BE49-F238E27FC236}">
                <a16:creationId xmlns:a16="http://schemas.microsoft.com/office/drawing/2014/main" id="{ACBD859D-5CD1-48BB-910F-68D94FBAF4F8}"/>
              </a:ext>
            </a:extLst>
          </p:cNvPr>
          <p:cNvSpPr txBox="1"/>
          <p:nvPr/>
        </p:nvSpPr>
        <p:spPr>
          <a:xfrm>
            <a:off x="6335031" y="4597902"/>
            <a:ext cx="5136897" cy="1959511"/>
          </a:xfrm>
          <a:prstGeom prst="rect">
            <a:avLst/>
          </a:prstGeom>
          <a:noFill/>
        </p:spPr>
        <p:txBody>
          <a:bodyPr wrap="square" rtlCol="0">
            <a:spAutoFit/>
          </a:bodyPr>
          <a:lstStyle/>
          <a:p>
            <a:pPr marL="514350" indent="-514350">
              <a:buFont typeface="+mj-lt"/>
              <a:buAutoNum type="arabicPeriod"/>
            </a:pP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x</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rs</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to</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y</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rs</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to</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xy-plane</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loc</a:t>
            </a:r>
            <a:endParaRPr lang="de-DE" sz="2800" baseline="-250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marL="514350" indent="-514350">
              <a:buFont typeface="+mj-lt"/>
              <a:buAutoNum type="arabicPeriod"/>
            </a:pP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y</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rs</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to</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x</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rs</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to</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yx-plane</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loc</a:t>
            </a:r>
            <a:r>
              <a:rPr lang="de-DE" sz="2800" baseline="-250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&amp; z </a:t>
            </a:r>
            <a:r>
              <a:rPr lang="de-DE" sz="2800" baseline="-250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rot</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 z </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loc</a:t>
            </a:r>
            <a:endParaRPr lang="de-DE" sz="2800" baseline="-250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marL="514350" indent="-514350">
              <a:buFont typeface="+mj-lt"/>
              <a:buAutoNum type="arabicPeriod"/>
            </a:pP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z</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rs</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to</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y</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rs</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to</a:t>
            </a:r>
            <a:r>
              <a:rPr lang="de-DE" sz="28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de-DE" sz="28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zy-plane</a:t>
            </a:r>
            <a:r>
              <a:rPr lang="de-DE" sz="2800" baseline="-25000" dirty="0" err="1">
                <a:latin typeface="Open Sans Condensed Light" panose="020B0306030504020204" pitchFamily="34" charset="0"/>
                <a:ea typeface="Open Sans Condensed Light" panose="020B0306030504020204" pitchFamily="34" charset="0"/>
                <a:cs typeface="Open Sans Condensed Light" panose="020B0306030504020204" pitchFamily="34" charset="0"/>
              </a:rPr>
              <a:t>loc</a:t>
            </a:r>
            <a:endParaRPr lang="de-DE" sz="2800" baseline="-250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r>
              <a:rPr lang="de-DE" sz="2800" baseline="-25000" dirty="0">
                <a:latin typeface="Open Sans Condensed Light" panose="020B0306030504020204" pitchFamily="34" charset="0"/>
                <a:ea typeface="Open Sans Condensed Light" panose="020B0306030504020204" pitchFamily="34" charset="0"/>
                <a:cs typeface="Open Sans Condensed Light" panose="020B0306030504020204" pitchFamily="34" charset="0"/>
                <a:sym typeface="Wingdings" panose="05000000000000000000" pitchFamily="2" charset="2"/>
              </a:rPr>
              <a:t> 090.010.090 </a:t>
            </a:r>
            <a:endParaRPr lang="de-DE" sz="2800" baseline="-250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marL="514350" indent="-514350">
              <a:buFont typeface="+mj-lt"/>
              <a:buAutoNum type="arabicPeriod"/>
            </a:pPr>
            <a:endParaRPr lang="de-DE" sz="2800" baseline="-250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mc:AlternateContent xmlns:mc="http://schemas.openxmlformats.org/markup-compatibility/2006">
        <mc:Choice xmlns:am3d="http://schemas.microsoft.com/office/drawing/2017/model3d" Requires="am3d">
          <p:graphicFrame>
            <p:nvGraphicFramePr>
              <p:cNvPr id="33" name="Inhaltsplatzhalter 46" descr="Laufschuhe mit Schnürsenkeln">
                <a:extLst>
                  <a:ext uri="{FF2B5EF4-FFF2-40B4-BE49-F238E27FC236}">
                    <a16:creationId xmlns:a16="http://schemas.microsoft.com/office/drawing/2014/main" id="{61A163F9-421E-46E2-8496-0E08DD089AD3}"/>
                  </a:ext>
                </a:extLst>
              </p:cNvPr>
              <p:cNvGraphicFramePr>
                <a:graphicFrameLocks noGrp="1" noChangeAspect="1"/>
              </p:cNvGraphicFramePr>
              <p:nvPr>
                <p:ph idx="1"/>
              </p:nvPr>
            </p:nvGraphicFramePr>
            <p:xfrm>
              <a:off x="685696" y="2848128"/>
              <a:ext cx="4056778" cy="3141715"/>
            </p:xfrm>
            <a:graphic>
              <a:graphicData uri="http://schemas.microsoft.com/office/drawing/2017/model3d">
                <am3d:model3d r:embed="rId5">
                  <am3d:spPr>
                    <a:xfrm>
                      <a:off x="0" y="0"/>
                      <a:ext cx="4056778" cy="3141715"/>
                    </a:xfrm>
                    <a:prstGeom prst="rect">
                      <a:avLst/>
                    </a:prstGeom>
                  </am3d:spPr>
                  <am3d:camera>
                    <am3d:pos x="0" y="0" z="54395889"/>
                    <am3d:up dx="0" dy="36000000" dz="0"/>
                    <am3d:lookAt x="0" y="0" z="0"/>
                    <am3d:perspective fov="2700000"/>
                  </am3d:camera>
                  <am3d:trans>
                    <am3d:meterPerModelUnit n="1317166" d="1000000"/>
                    <am3d:preTrans dx="432617" dy="-3763081" dz="-165269"/>
                    <am3d:scale>
                      <am3d:sx n="1000000" d="1000000"/>
                      <am3d:sy n="1000000" d="1000000"/>
                      <am3d:sz n="1000000" d="1000000"/>
                    </am3d:scale>
                    <am3d:rot ax="2749248" ay="2483123" az="2053733"/>
                    <am3d:postTrans dx="0" dy="0" dz="0"/>
                  </am3d:trans>
                  <am3d:raster rName="Office3DRenderer" rVer="16.0.8326">
                    <am3d:blip r:embed="rId6"/>
                  </am3d:raster>
                  <am3d:objViewport viewportSz="50735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Inhaltsplatzhalter 46" descr="Laufschuhe mit Schnürsenkeln">
                <a:extLst>
                  <a:ext uri="{FF2B5EF4-FFF2-40B4-BE49-F238E27FC236}">
                    <a16:creationId xmlns:a16="http://schemas.microsoft.com/office/drawing/2014/main" id="{61A163F9-421E-46E2-8496-0E08DD089AD3}"/>
                  </a:ext>
                </a:extLst>
              </p:cNvPr>
              <p:cNvPicPr>
                <a:picLocks noGrp="1" noRot="1" noChangeAspect="1" noMove="1" noResize="1" noEditPoints="1" noAdjustHandles="1" noChangeArrowheads="1" noChangeShapeType="1" noCrop="1"/>
              </p:cNvPicPr>
              <p:nvPr/>
            </p:nvPicPr>
            <p:blipFill>
              <a:blip r:embed="rId6"/>
              <a:stretch>
                <a:fillRect/>
              </a:stretch>
            </p:blipFill>
            <p:spPr>
              <a:xfrm>
                <a:off x="685696" y="2848128"/>
                <a:ext cx="4056778" cy="31417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Modell 24" descr="Dunkelgrauer Würfel">
                <a:extLst>
                  <a:ext uri="{FF2B5EF4-FFF2-40B4-BE49-F238E27FC236}">
                    <a16:creationId xmlns:a16="http://schemas.microsoft.com/office/drawing/2014/main" id="{0EEC8CE3-0434-4F69-B7D9-2F0FD57028E1}"/>
                  </a:ext>
                </a:extLst>
              </p:cNvPr>
              <p:cNvGraphicFramePr>
                <a:graphicFrameLocks noChangeAspect="1"/>
              </p:cNvGraphicFramePr>
              <p:nvPr/>
            </p:nvGraphicFramePr>
            <p:xfrm rot="402993">
              <a:off x="3690044" y="4656475"/>
              <a:ext cx="480732" cy="549583"/>
            </p:xfrm>
            <a:graphic>
              <a:graphicData uri="http://schemas.microsoft.com/office/drawing/2017/model3d">
                <am3d:model3d r:embed="rId2">
                  <am3d:spPr>
                    <a:xfrm rot="402993">
                      <a:off x="0" y="0"/>
                      <a:ext cx="480732" cy="549583"/>
                    </a:xfrm>
                    <a:prstGeom prst="rect">
                      <a:avLst/>
                    </a:prstGeom>
                    <a:solidFill>
                      <a:schemeClr val="bg1">
                        <a:alpha val="0"/>
                      </a:schemeClr>
                    </a:solidFill>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700484" ay="-2905101" az="-9481636"/>
                    <am3d:postTrans dx="0" dy="0" dz="0"/>
                  </am3d:trans>
                  <am3d:raster rName="Office3DRenderer" rVer="16.0.8326">
                    <am3d:blip r:embed="rId7"/>
                  </am3d:raster>
                  <am3d:objViewport viewportSz="5741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Modell 24" descr="Dunkelgrauer Würfel">
                <a:extLst>
                  <a:ext uri="{FF2B5EF4-FFF2-40B4-BE49-F238E27FC236}">
                    <a16:creationId xmlns:a16="http://schemas.microsoft.com/office/drawing/2014/main" id="{0EEC8CE3-0434-4F69-B7D9-2F0FD57028E1}"/>
                  </a:ext>
                </a:extLst>
              </p:cNvPr>
              <p:cNvPicPr>
                <a:picLocks noGrp="1" noRot="1" noChangeAspect="1" noMove="1" noResize="1" noEditPoints="1" noAdjustHandles="1" noChangeArrowheads="1" noChangeShapeType="1" noCrop="1"/>
              </p:cNvPicPr>
              <p:nvPr/>
            </p:nvPicPr>
            <p:blipFill>
              <a:blip r:embed="rId7"/>
              <a:stretch>
                <a:fillRect/>
              </a:stretch>
            </p:blipFill>
            <p:spPr>
              <a:xfrm rot="402993">
                <a:off x="3690044" y="4656475"/>
                <a:ext cx="480732" cy="549583"/>
              </a:xfrm>
              <a:prstGeom prst="rect">
                <a:avLst/>
              </a:prstGeom>
              <a:solidFill>
                <a:schemeClr val="bg1">
                  <a:alpha val="0"/>
                </a:schemeClr>
              </a:solidFill>
            </p:spPr>
          </p:pic>
        </mc:Fallback>
      </mc:AlternateContent>
    </p:spTree>
    <p:extLst>
      <p:ext uri="{BB962C8B-B14F-4D97-AF65-F5344CB8AC3E}">
        <p14:creationId xmlns:p14="http://schemas.microsoft.com/office/powerpoint/2010/main" val="373750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additive="sum">
                                        <p:cTn id="8" dur="1000" fill="hold"/>
                                        <p:tgtEl>
                                          <p:spTgt spid="25"/>
                                        </p:tgtEl>
                                        <p:attrNameLst>
                                          <p:attrName>3d.object.rotation.y</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9" dur="1000" fill="hold"/>
                                        <p:tgtEl>
                                          <p:spTgt spid="2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childTnLst>
                                </p:cTn>
                              </p:par>
                              <p:par>
                                <p:cTn id="18" presetID="1" presetClass="entr" presetSubtype="0" fill="hold" grpId="0" nodeType="withEffect" nodePh="1">
                                  <p:stCondLst>
                                    <p:cond delay="0"/>
                                  </p:stCondLst>
                                  <p:endCondLst>
                                    <p:cond evt="begin" delay="0">
                                      <p:tn val="18"/>
                                    </p:cond>
                                  </p:endCondLst>
                                  <p:childTnLst>
                                    <p:set>
                                      <p:cBhvr>
                                        <p:cTn id="19" dur="1" fill="hold">
                                          <p:stCondLst>
                                            <p:cond delay="0"/>
                                          </p:stCondLst>
                                        </p:cTn>
                                        <p:tgtEl>
                                          <p:spTgt spid="7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52A5B52-FEC3-4617-B252-C726910A729A}"/>
              </a:ext>
            </a:extLst>
          </p:cNvPr>
          <p:cNvSpPr>
            <a:spLocks noGrp="1"/>
          </p:cNvSpPr>
          <p:nvPr>
            <p:ph type="title"/>
          </p:nvPr>
        </p:nvSpPr>
        <p:spPr/>
        <p:txBody>
          <a:bodyPr/>
          <a:lstStyle/>
          <a:p>
            <a:r>
              <a:rPr lang="de-DE" dirty="0"/>
              <a:t>final</a:t>
            </a:r>
          </a:p>
        </p:txBody>
      </p:sp>
      <p:sp>
        <p:nvSpPr>
          <p:cNvPr id="8" name="Inhaltsplatzhalter 7">
            <a:extLst>
              <a:ext uri="{FF2B5EF4-FFF2-40B4-BE49-F238E27FC236}">
                <a16:creationId xmlns:a16="http://schemas.microsoft.com/office/drawing/2014/main" id="{00F400D6-4EAB-4522-A92C-C02798486655}"/>
              </a:ext>
            </a:extLst>
          </p:cNvPr>
          <p:cNvSpPr>
            <a:spLocks noGrp="1"/>
          </p:cNvSpPr>
          <p:nvPr>
            <p:ph idx="1"/>
          </p:nvPr>
        </p:nvSpPr>
        <p:spPr/>
        <p:txBody>
          <a:bodyPr/>
          <a:lstStyle/>
          <a:p>
            <a:endParaRPr lang="de-DE" dirty="0"/>
          </a:p>
        </p:txBody>
      </p:sp>
      <p:sp>
        <p:nvSpPr>
          <p:cNvPr id="4" name="Foliennummernplatzhalter 3">
            <a:extLst>
              <a:ext uri="{FF2B5EF4-FFF2-40B4-BE49-F238E27FC236}">
                <a16:creationId xmlns:a16="http://schemas.microsoft.com/office/drawing/2014/main" id="{F78D2E28-FE41-42A2-B5DC-02F6D31F0D31}"/>
              </a:ext>
            </a:extLst>
          </p:cNvPr>
          <p:cNvSpPr>
            <a:spLocks noGrp="1"/>
          </p:cNvSpPr>
          <p:nvPr>
            <p:ph type="sldNum" sz="quarter" idx="12"/>
          </p:nvPr>
        </p:nvSpPr>
        <p:spPr/>
        <p:txBody>
          <a:bodyPr/>
          <a:lstStyle/>
          <a:p>
            <a:fld id="{B83948FF-1141-44E2-B6DA-54CB4D7D54B3}" type="slidenum">
              <a:rPr lang="en-GB" smtClean="0"/>
              <a:pPr/>
              <a:t>15</a:t>
            </a:fld>
            <a:endParaRPr lang="en-GB" dirty="0"/>
          </a:p>
        </p:txBody>
      </p:sp>
      <p:sp>
        <p:nvSpPr>
          <p:cNvPr id="9" name="Inhaltsplatzhalter 8">
            <a:extLst>
              <a:ext uri="{FF2B5EF4-FFF2-40B4-BE49-F238E27FC236}">
                <a16:creationId xmlns:a16="http://schemas.microsoft.com/office/drawing/2014/main" id="{25CDA3BA-7563-4DE7-9CD0-458CCC65C354}"/>
              </a:ext>
            </a:extLst>
          </p:cNvPr>
          <p:cNvSpPr>
            <a:spLocks noGrp="1"/>
          </p:cNvSpPr>
          <p:nvPr>
            <p:ph idx="13"/>
          </p:nvPr>
        </p:nvSpPr>
        <p:spPr/>
        <p:txBody>
          <a:bodyPr/>
          <a:lstStyle/>
          <a:p>
            <a:endParaRPr lang="de-DE"/>
          </a:p>
        </p:txBody>
      </p:sp>
      <p:sp>
        <p:nvSpPr>
          <p:cNvPr id="10" name="Inhaltsplatzhalter 9">
            <a:extLst>
              <a:ext uri="{FF2B5EF4-FFF2-40B4-BE49-F238E27FC236}">
                <a16:creationId xmlns:a16="http://schemas.microsoft.com/office/drawing/2014/main" id="{0F00F950-0649-4748-B162-F7DED1CDCB80}"/>
              </a:ext>
            </a:extLst>
          </p:cNvPr>
          <p:cNvSpPr>
            <a:spLocks noGrp="1"/>
          </p:cNvSpPr>
          <p:nvPr>
            <p:ph idx="14"/>
          </p:nvPr>
        </p:nvSpPr>
        <p:spPr/>
        <p:txBody>
          <a:bodyPr/>
          <a:lstStyle/>
          <a:p>
            <a:endParaRPr lang="de-DE"/>
          </a:p>
        </p:txBody>
      </p:sp>
      <mc:AlternateContent xmlns:mc="http://schemas.openxmlformats.org/markup-compatibility/2006">
        <mc:Choice xmlns:am3d="http://schemas.microsoft.com/office/drawing/2017/model3d" Requires="am3d">
          <p:graphicFrame>
            <p:nvGraphicFramePr>
              <p:cNvPr id="11" name="3D-Modell 10">
                <a:extLst>
                  <a:ext uri="{FF2B5EF4-FFF2-40B4-BE49-F238E27FC236}">
                    <a16:creationId xmlns:a16="http://schemas.microsoft.com/office/drawing/2014/main" id="{4EC164C5-8755-474E-9D36-E4C4404CD09B}"/>
                  </a:ext>
                </a:extLst>
              </p:cNvPr>
              <p:cNvGraphicFramePr>
                <a:graphicFrameLocks noChangeAspect="1"/>
              </p:cNvGraphicFramePr>
              <p:nvPr/>
            </p:nvGraphicFramePr>
            <p:xfrm>
              <a:off x="2211857" y="1493510"/>
              <a:ext cx="2076613" cy="4829323"/>
            </p:xfrm>
            <a:graphic>
              <a:graphicData uri="http://schemas.microsoft.com/office/drawing/2017/model3d">
                <am3d:model3d r:embed="rId2">
                  <am3d:spPr>
                    <a:xfrm>
                      <a:off x="0" y="0"/>
                      <a:ext cx="2076613" cy="4829323"/>
                    </a:xfrm>
                    <a:prstGeom prst="rect">
                      <a:avLst/>
                    </a:prstGeom>
                  </am3d:spPr>
                  <am3d:camera>
                    <am3d:pos x="0" y="0" z="54100130"/>
                    <am3d:up dx="0" dy="36000000" dz="0"/>
                    <am3d:lookAt x="0" y="0" z="0"/>
                    <am3d:perspective fov="2700000"/>
                  </am3d:camera>
                  <am3d:trans>
                    <am3d:meterPerModelUnit n="142253" d="1000000"/>
                    <am3d:preTrans dx="-21" dy="10429001" dz="-844338"/>
                    <am3d:scale>
                      <am3d:sx n="1000000" d="1000000"/>
                      <am3d:sy n="1000000" d="1000000"/>
                      <am3d:sz n="1000000" d="1000000"/>
                    </am3d:scale>
                    <am3d:rot ax="1404042" ay="2515382" az="967585"/>
                    <am3d:postTrans dx="0" dy="0" dz="0"/>
                  </am3d:trans>
                  <am3d:raster rName="Office3DRenderer" rVer="16.0.8326">
                    <am3d:blip r:embed="rId3"/>
                  </am3d:raster>
                  <am3d:objViewport viewportSz="55269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Modell 10">
                <a:extLst>
                  <a:ext uri="{FF2B5EF4-FFF2-40B4-BE49-F238E27FC236}">
                    <a16:creationId xmlns:a16="http://schemas.microsoft.com/office/drawing/2014/main" id="{4EC164C5-8755-474E-9D36-E4C4404CD09B}"/>
                  </a:ext>
                </a:extLst>
              </p:cNvPr>
              <p:cNvPicPr>
                <a:picLocks noGrp="1" noRot="1" noChangeAspect="1" noMove="1" noResize="1" noEditPoints="1" noAdjustHandles="1" noChangeArrowheads="1" noChangeShapeType="1" noCrop="1"/>
              </p:cNvPicPr>
              <p:nvPr/>
            </p:nvPicPr>
            <p:blipFill>
              <a:blip r:embed="rId3"/>
              <a:stretch>
                <a:fillRect/>
              </a:stretch>
            </p:blipFill>
            <p:spPr>
              <a:xfrm>
                <a:off x="2211857" y="1493510"/>
                <a:ext cx="2076613" cy="48293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Modell 11" descr="Dunkelgrauer Würfel">
                <a:extLst>
                  <a:ext uri="{FF2B5EF4-FFF2-40B4-BE49-F238E27FC236}">
                    <a16:creationId xmlns:a16="http://schemas.microsoft.com/office/drawing/2014/main" id="{734B0EDC-FA07-44FF-9CE2-D99075936E58}"/>
                  </a:ext>
                </a:extLst>
              </p:cNvPr>
              <p:cNvGraphicFramePr>
                <a:graphicFrameLocks noChangeAspect="1"/>
              </p:cNvGraphicFramePr>
              <p:nvPr/>
            </p:nvGraphicFramePr>
            <p:xfrm>
              <a:off x="2742478" y="5514392"/>
              <a:ext cx="288504" cy="297446"/>
            </p:xfrm>
            <a:graphic>
              <a:graphicData uri="http://schemas.microsoft.com/office/drawing/2017/model3d">
                <am3d:model3d r:embed="rId4">
                  <am3d:spPr>
                    <a:xfrm>
                      <a:off x="0" y="0"/>
                      <a:ext cx="288504" cy="297446"/>
                    </a:xfrm>
                    <a:prstGeom prst="rect">
                      <a:avLst/>
                    </a:prstGeom>
                    <a:solidFill>
                      <a:schemeClr val="bg1">
                        <a:alpha val="0"/>
                      </a:schemeClr>
                    </a:solidFill>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515477" ay="1500851" az="10580734"/>
                    <am3d:postTrans dx="0" dy="0" dz="0"/>
                  </am3d:trans>
                  <am3d:raster rName="Office3DRenderer" rVer="16.0.8326">
                    <am3d:blip r:embed="rId5"/>
                  </am3d:raster>
                  <am3d:objViewport viewportSz="3516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Modell 11" descr="Dunkelgrauer Würfel">
                <a:extLst>
                  <a:ext uri="{FF2B5EF4-FFF2-40B4-BE49-F238E27FC236}">
                    <a16:creationId xmlns:a16="http://schemas.microsoft.com/office/drawing/2014/main" id="{734B0EDC-FA07-44FF-9CE2-D99075936E58}"/>
                  </a:ext>
                </a:extLst>
              </p:cNvPr>
              <p:cNvPicPr>
                <a:picLocks noGrp="1" noRot="1" noChangeAspect="1" noMove="1" noResize="1" noEditPoints="1" noAdjustHandles="1" noChangeArrowheads="1" noChangeShapeType="1" noCrop="1"/>
              </p:cNvPicPr>
              <p:nvPr/>
            </p:nvPicPr>
            <p:blipFill>
              <a:blip r:embed="rId5"/>
              <a:stretch>
                <a:fillRect/>
              </a:stretch>
            </p:blipFill>
            <p:spPr>
              <a:xfrm>
                <a:off x="2742478" y="5514392"/>
                <a:ext cx="288504" cy="297446"/>
              </a:xfrm>
              <a:prstGeom prst="rect">
                <a:avLst/>
              </a:prstGeom>
              <a:solidFill>
                <a:schemeClr val="bg1">
                  <a:alpha val="0"/>
                </a:schemeClr>
              </a:solidFill>
            </p:spPr>
          </p:pic>
        </mc:Fallback>
      </mc:AlternateContent>
      <mc:AlternateContent xmlns:mc="http://schemas.openxmlformats.org/markup-compatibility/2006">
        <mc:Choice xmlns:am3d="http://schemas.microsoft.com/office/drawing/2017/model3d" Requires="am3d">
          <p:graphicFrame>
            <p:nvGraphicFramePr>
              <p:cNvPr id="13" name="3D-Modell 12" descr="Dunkelgrauer Würfel">
                <a:extLst>
                  <a:ext uri="{FF2B5EF4-FFF2-40B4-BE49-F238E27FC236}">
                    <a16:creationId xmlns:a16="http://schemas.microsoft.com/office/drawing/2014/main" id="{64CA216A-A020-4072-89F2-8EE89E0D3CCF}"/>
                  </a:ext>
                </a:extLst>
              </p:cNvPr>
              <p:cNvGraphicFramePr>
                <a:graphicFrameLocks noChangeAspect="1"/>
              </p:cNvGraphicFramePr>
              <p:nvPr/>
            </p:nvGraphicFramePr>
            <p:xfrm>
              <a:off x="3250163" y="2749144"/>
              <a:ext cx="292329" cy="329101"/>
            </p:xfrm>
            <a:graphic>
              <a:graphicData uri="http://schemas.microsoft.com/office/drawing/2017/model3d">
                <am3d:model3d r:embed="rId4">
                  <am3d:spPr>
                    <a:xfrm>
                      <a:off x="0" y="0"/>
                      <a:ext cx="292329" cy="329101"/>
                    </a:xfrm>
                    <a:prstGeom prst="rect">
                      <a:avLst/>
                    </a:prstGeom>
                    <a:solidFill>
                      <a:schemeClr val="bg1">
                        <a:alpha val="0"/>
                      </a:schemeClr>
                    </a:solidFill>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476699" ay="3044591" az="9628278"/>
                    <am3d:postTrans dx="0" dy="0" dz="0"/>
                  </am3d:trans>
                  <am3d:raster rName="Office3DRenderer" rVer="16.0.8326">
                    <am3d:blip r:embed="rId6"/>
                  </am3d:raster>
                  <am3d:objViewport viewportSz="351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Modell 12" descr="Dunkelgrauer Würfel">
                <a:extLst>
                  <a:ext uri="{FF2B5EF4-FFF2-40B4-BE49-F238E27FC236}">
                    <a16:creationId xmlns:a16="http://schemas.microsoft.com/office/drawing/2014/main" id="{64CA216A-A020-4072-89F2-8EE89E0D3CCF}"/>
                  </a:ext>
                </a:extLst>
              </p:cNvPr>
              <p:cNvPicPr>
                <a:picLocks noGrp="1" noRot="1" noChangeAspect="1" noMove="1" noResize="1" noEditPoints="1" noAdjustHandles="1" noChangeArrowheads="1" noChangeShapeType="1" noCrop="1"/>
              </p:cNvPicPr>
              <p:nvPr/>
            </p:nvPicPr>
            <p:blipFill>
              <a:blip r:embed="rId6"/>
              <a:stretch>
                <a:fillRect/>
              </a:stretch>
            </p:blipFill>
            <p:spPr>
              <a:xfrm>
                <a:off x="3250163" y="2749144"/>
                <a:ext cx="292329" cy="329101"/>
              </a:xfrm>
              <a:prstGeom prst="rect">
                <a:avLst/>
              </a:prstGeom>
              <a:solidFill>
                <a:schemeClr val="bg1">
                  <a:alpha val="0"/>
                </a:schemeClr>
              </a:solidFill>
            </p:spPr>
          </p:pic>
        </mc:Fallback>
      </mc:AlternateContent>
      <p:sp>
        <p:nvSpPr>
          <p:cNvPr id="14" name="Textfeld 13">
            <a:extLst>
              <a:ext uri="{FF2B5EF4-FFF2-40B4-BE49-F238E27FC236}">
                <a16:creationId xmlns:a16="http://schemas.microsoft.com/office/drawing/2014/main" id="{09C232A1-1C3A-459C-815D-36436BB45A0E}"/>
              </a:ext>
            </a:extLst>
          </p:cNvPr>
          <p:cNvSpPr txBox="1"/>
          <p:nvPr/>
        </p:nvSpPr>
        <p:spPr>
          <a:xfrm>
            <a:off x="5242247" y="2395201"/>
            <a:ext cx="6046238" cy="707886"/>
          </a:xfrm>
          <a:prstGeom prst="rect">
            <a:avLst/>
          </a:prstGeom>
          <a:noFill/>
        </p:spPr>
        <p:txBody>
          <a:bodyPr wrap="square" rtlCol="0">
            <a:spAutoFit/>
          </a:bodyPr>
          <a:lstStyle/>
          <a:p>
            <a:pPr algn="ctr"/>
            <a:r>
              <a:rPr lang="de-DE" sz="4000" dirty="0" err="1">
                <a:solidFill>
                  <a:srgbClr val="455C81"/>
                </a:solidFill>
              </a:rPr>
              <a:t>M</a:t>
            </a:r>
            <a:r>
              <a:rPr lang="de-DE" sz="4000" baseline="-25000" dirty="0" err="1">
                <a:solidFill>
                  <a:srgbClr val="455C81"/>
                </a:solidFill>
              </a:rPr>
              <a:t>gs</a:t>
            </a:r>
            <a:r>
              <a:rPr lang="de-DE" sz="4000" dirty="0" err="1">
                <a:solidFill>
                  <a:srgbClr val="455C81"/>
                </a:solidFill>
              </a:rPr>
              <a:t>.N</a:t>
            </a:r>
            <a:r>
              <a:rPr lang="de-DE" sz="4000" baseline="-25000" dirty="0" err="1">
                <a:solidFill>
                  <a:srgbClr val="455C81"/>
                </a:solidFill>
              </a:rPr>
              <a:t>gs</a:t>
            </a:r>
            <a:r>
              <a:rPr lang="de-DE" sz="4000" dirty="0" err="1"/>
              <a:t>-</a:t>
            </a:r>
            <a:r>
              <a:rPr lang="de-DE" sz="4000" dirty="0" err="1">
                <a:solidFill>
                  <a:srgbClr val="FEBD67"/>
                </a:solidFill>
              </a:rPr>
              <a:t>xzy</a:t>
            </a:r>
            <a:r>
              <a:rPr lang="de-DE" sz="4000" baseline="-25000" dirty="0" err="1">
                <a:solidFill>
                  <a:srgbClr val="FEBD67"/>
                </a:solidFill>
              </a:rPr>
              <a:t>ls</a:t>
            </a:r>
            <a:r>
              <a:rPr lang="de-DE" sz="4000" dirty="0" err="1"/>
              <a:t>-</a:t>
            </a:r>
            <a:r>
              <a:rPr lang="de-DE" sz="4000" dirty="0" err="1">
                <a:solidFill>
                  <a:schemeClr val="bg1">
                    <a:lumMod val="50000"/>
                  </a:schemeClr>
                </a:solidFill>
              </a:rPr>
              <a:t>x</a:t>
            </a:r>
            <a:r>
              <a:rPr lang="de-DE" sz="4000" baseline="-25000" dirty="0" err="1">
                <a:solidFill>
                  <a:schemeClr val="bg1">
                    <a:lumMod val="50000"/>
                  </a:schemeClr>
                </a:solidFill>
              </a:rPr>
              <a:t>rs</a:t>
            </a:r>
            <a:r>
              <a:rPr lang="de-DE" sz="4000" dirty="0" err="1">
                <a:solidFill>
                  <a:schemeClr val="bg1">
                    <a:lumMod val="50000"/>
                  </a:schemeClr>
                </a:solidFill>
              </a:rPr>
              <a:t>y</a:t>
            </a:r>
            <a:r>
              <a:rPr lang="de-DE" sz="4000" baseline="-25000" dirty="0" err="1">
                <a:solidFill>
                  <a:schemeClr val="bg1">
                    <a:lumMod val="50000"/>
                  </a:schemeClr>
                </a:solidFill>
              </a:rPr>
              <a:t>rs</a:t>
            </a:r>
            <a:r>
              <a:rPr lang="de-DE" sz="4000" dirty="0" err="1">
                <a:solidFill>
                  <a:schemeClr val="bg1">
                    <a:lumMod val="50000"/>
                  </a:schemeClr>
                </a:solidFill>
              </a:rPr>
              <a:t>z</a:t>
            </a:r>
            <a:r>
              <a:rPr lang="de-DE" sz="4000" baseline="-25000" dirty="0" err="1">
                <a:solidFill>
                  <a:schemeClr val="bg1">
                    <a:lumMod val="50000"/>
                  </a:schemeClr>
                </a:solidFill>
              </a:rPr>
              <a:t>rs</a:t>
            </a:r>
            <a:endParaRPr lang="de-DE" sz="4000" baseline="-25000" dirty="0">
              <a:solidFill>
                <a:schemeClr val="bg1">
                  <a:lumMod val="50000"/>
                </a:schemeClr>
              </a:solidFill>
            </a:endParaRPr>
          </a:p>
        </p:txBody>
      </p:sp>
      <p:pic>
        <p:nvPicPr>
          <p:cNvPr id="15" name="Grafik 14">
            <a:extLst>
              <a:ext uri="{FF2B5EF4-FFF2-40B4-BE49-F238E27FC236}">
                <a16:creationId xmlns:a16="http://schemas.microsoft.com/office/drawing/2014/main" id="{CDB47D07-C1EE-4178-9EFC-B5F6053A64AC}"/>
              </a:ext>
            </a:extLst>
          </p:cNvPr>
          <p:cNvPicPr>
            <a:picLocks noChangeAspect="1"/>
          </p:cNvPicPr>
          <p:nvPr/>
        </p:nvPicPr>
        <p:blipFill>
          <a:blip r:embed="rId7"/>
          <a:stretch>
            <a:fillRect/>
          </a:stretch>
        </p:blipFill>
        <p:spPr>
          <a:xfrm>
            <a:off x="7057534" y="3604214"/>
            <a:ext cx="2795705" cy="2739791"/>
          </a:xfrm>
          <a:prstGeom prst="rect">
            <a:avLst/>
          </a:prstGeom>
        </p:spPr>
      </p:pic>
    </p:spTree>
    <p:extLst>
      <p:ext uri="{BB962C8B-B14F-4D97-AF65-F5344CB8AC3E}">
        <p14:creationId xmlns:p14="http://schemas.microsoft.com/office/powerpoint/2010/main" val="395395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B9232478-B5CD-4D2B-B041-2A1A1F2FD477}"/>
              </a:ext>
            </a:extLst>
          </p:cNvPr>
          <p:cNvSpPr/>
          <p:nvPr/>
        </p:nvSpPr>
        <p:spPr>
          <a:xfrm>
            <a:off x="184558" y="1610686"/>
            <a:ext cx="4915948" cy="40602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3200" dirty="0">
                <a:solidFill>
                  <a:schemeClr val="tx1"/>
                </a:solidFill>
              </a:rPr>
              <a:t>Recording </a:t>
            </a:r>
            <a:r>
              <a:rPr lang="de-DE" sz="3200" dirty="0" err="1">
                <a:solidFill>
                  <a:schemeClr val="tx1"/>
                </a:solidFill>
              </a:rPr>
              <a:t>meta</a:t>
            </a:r>
            <a:r>
              <a:rPr lang="de-DE" sz="3200" dirty="0">
                <a:solidFill>
                  <a:schemeClr val="tx1"/>
                </a:solidFill>
              </a:rPr>
              <a:t> </a:t>
            </a:r>
            <a:r>
              <a:rPr lang="de-DE" sz="3200" dirty="0" err="1">
                <a:solidFill>
                  <a:schemeClr val="tx1"/>
                </a:solidFill>
              </a:rPr>
              <a:t>data</a:t>
            </a:r>
            <a:endParaRPr lang="de-DE" sz="3200" dirty="0">
              <a:solidFill>
                <a:schemeClr val="tx1"/>
              </a:solidFill>
            </a:endParaRPr>
          </a:p>
        </p:txBody>
      </p:sp>
      <p:sp>
        <p:nvSpPr>
          <p:cNvPr id="2" name="Titel 1">
            <a:extLst>
              <a:ext uri="{FF2B5EF4-FFF2-40B4-BE49-F238E27FC236}">
                <a16:creationId xmlns:a16="http://schemas.microsoft.com/office/drawing/2014/main" id="{2459F093-5E70-48F4-975A-69F031EC7304}"/>
              </a:ext>
            </a:extLst>
          </p:cNvPr>
          <p:cNvSpPr>
            <a:spLocks noGrp="1"/>
          </p:cNvSpPr>
          <p:nvPr>
            <p:ph type="title"/>
          </p:nvPr>
        </p:nvSpPr>
        <p:spPr>
          <a:xfrm>
            <a:off x="519196" y="124603"/>
            <a:ext cx="7467807" cy="901442"/>
          </a:xfrm>
        </p:spPr>
        <p:txBody>
          <a:bodyPr>
            <a:normAutofit/>
          </a:bodyPr>
          <a:lstStyle/>
          <a:p>
            <a:r>
              <a:rPr lang="de-DE" dirty="0"/>
              <a:t>Data </a:t>
            </a:r>
            <a:r>
              <a:rPr lang="de-DE" dirty="0" err="1"/>
              <a:t>orga</a:t>
            </a:r>
            <a:r>
              <a:rPr lang="de-DE" dirty="0"/>
              <a:t> </a:t>
            </a:r>
            <a:r>
              <a:rPr lang="de-DE" dirty="0" err="1"/>
              <a:t>mocap</a:t>
            </a:r>
            <a:endParaRPr lang="de-DE" dirty="0"/>
          </a:p>
        </p:txBody>
      </p:sp>
      <p:sp>
        <p:nvSpPr>
          <p:cNvPr id="3" name="Inhaltsplatzhalter 2">
            <a:extLst>
              <a:ext uri="{FF2B5EF4-FFF2-40B4-BE49-F238E27FC236}">
                <a16:creationId xmlns:a16="http://schemas.microsoft.com/office/drawing/2014/main" id="{C07175F6-CE96-46F5-BF7C-E051370D57D6}"/>
              </a:ext>
            </a:extLst>
          </p:cNvPr>
          <p:cNvSpPr>
            <a:spLocks noGrp="1"/>
          </p:cNvSpPr>
          <p:nvPr>
            <p:ph idx="1"/>
          </p:nvPr>
        </p:nvSpPr>
        <p:spPr>
          <a:xfrm>
            <a:off x="2689371" y="2696849"/>
            <a:ext cx="3415018" cy="3333103"/>
          </a:xfrm>
        </p:spPr>
        <p:txBody>
          <a:bodyPr/>
          <a:lstStyle/>
          <a:p>
            <a:pPr marL="0" indent="0">
              <a:buNone/>
            </a:pPr>
            <a:r>
              <a:rPr lang="en-US" sz="2400" dirty="0"/>
              <a:t>Subject</a:t>
            </a:r>
          </a:p>
          <a:p>
            <a:pPr lvl="1"/>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ID</a:t>
            </a:r>
          </a:p>
          <a:p>
            <a:pPr lvl="1"/>
            <a:r>
              <a:rPr lang="en-US" sz="2000" dirty="0"/>
              <a:t>Age </a:t>
            </a:r>
          </a:p>
          <a:p>
            <a:pPr lvl="1"/>
            <a:r>
              <a:rPr lang="en-US" sz="2000" dirty="0"/>
              <a:t>Height</a:t>
            </a:r>
          </a:p>
          <a:p>
            <a:pPr lvl="1"/>
            <a:r>
              <a:rPr lang="en-US" sz="2000" dirty="0"/>
              <a:t>Weight</a:t>
            </a:r>
          </a:p>
          <a:p>
            <a:pPr lvl="1"/>
            <a:r>
              <a:rPr lang="en-US" sz="2000" dirty="0"/>
              <a:t>Handedness </a:t>
            </a:r>
          </a:p>
          <a:p>
            <a:pPr lvl="1"/>
            <a:r>
              <a:rPr lang="en-US" sz="2000" dirty="0"/>
              <a:t>Vision</a:t>
            </a:r>
          </a:p>
          <a:p>
            <a:pPr lvl="1"/>
            <a:r>
              <a:rPr lang="en-US" sz="2000" dirty="0"/>
              <a:t>ICD</a:t>
            </a:r>
            <a:endParaRPr lang="de-DE" sz="2000" dirty="0"/>
          </a:p>
        </p:txBody>
      </p:sp>
      <p:sp>
        <p:nvSpPr>
          <p:cNvPr id="4" name="Foliennummernplatzhalter 3">
            <a:extLst>
              <a:ext uri="{FF2B5EF4-FFF2-40B4-BE49-F238E27FC236}">
                <a16:creationId xmlns:a16="http://schemas.microsoft.com/office/drawing/2014/main" id="{B90A4A76-31D3-41EE-8B01-2A2BB9CB7857}"/>
              </a:ext>
            </a:extLst>
          </p:cNvPr>
          <p:cNvSpPr>
            <a:spLocks noGrp="1"/>
          </p:cNvSpPr>
          <p:nvPr>
            <p:ph type="sldNum" sz="quarter" idx="12"/>
          </p:nvPr>
        </p:nvSpPr>
        <p:spPr/>
        <p:txBody>
          <a:bodyPr/>
          <a:lstStyle/>
          <a:p>
            <a:fld id="{B83948FF-1141-44E2-B6DA-54CB4D7D54B3}" type="slidenum">
              <a:rPr lang="en-GB" smtClean="0"/>
              <a:pPr/>
              <a:t>16</a:t>
            </a:fld>
            <a:endParaRPr lang="en-GB" dirty="0"/>
          </a:p>
        </p:txBody>
      </p:sp>
      <p:sp>
        <p:nvSpPr>
          <p:cNvPr id="5" name="Inhaltsplatzhalter 4">
            <a:extLst>
              <a:ext uri="{FF2B5EF4-FFF2-40B4-BE49-F238E27FC236}">
                <a16:creationId xmlns:a16="http://schemas.microsoft.com/office/drawing/2014/main" id="{4E0B234F-AE8F-404D-8B79-E5B25E56B389}"/>
              </a:ext>
            </a:extLst>
          </p:cNvPr>
          <p:cNvSpPr>
            <a:spLocks noGrp="1"/>
          </p:cNvSpPr>
          <p:nvPr>
            <p:ph idx="13"/>
          </p:nvPr>
        </p:nvSpPr>
        <p:spPr/>
        <p:txBody>
          <a:bodyPr/>
          <a:lstStyle/>
          <a:p>
            <a:endParaRPr lang="de-DE"/>
          </a:p>
        </p:txBody>
      </p:sp>
      <p:sp>
        <p:nvSpPr>
          <p:cNvPr id="7" name="Inhaltsplatzhalter 2">
            <a:extLst>
              <a:ext uri="{FF2B5EF4-FFF2-40B4-BE49-F238E27FC236}">
                <a16:creationId xmlns:a16="http://schemas.microsoft.com/office/drawing/2014/main" id="{FFDEA3CA-EEBA-49EE-B46A-361E319A69F3}"/>
              </a:ext>
            </a:extLst>
          </p:cNvPr>
          <p:cNvSpPr txBox="1">
            <a:spLocks/>
          </p:cNvSpPr>
          <p:nvPr/>
        </p:nvSpPr>
        <p:spPr>
          <a:xfrm>
            <a:off x="240424" y="2696849"/>
            <a:ext cx="3415018" cy="333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Recording</a:t>
            </a:r>
          </a:p>
          <a:p>
            <a:pPr lvl="1"/>
            <a:r>
              <a:rPr lang="de-DE" sz="2000" dirty="0">
                <a:latin typeface="Open Sans SemiBold" panose="020B0706030804020204" pitchFamily="34" charset="0"/>
                <a:ea typeface="Open Sans SemiBold" panose="020B0706030804020204" pitchFamily="34" charset="0"/>
                <a:cs typeface="Open Sans SemiBold" panose="020B0706030804020204" pitchFamily="34" charset="0"/>
              </a:rPr>
              <a:t>Study</a:t>
            </a:r>
          </a:p>
          <a:p>
            <a:pPr lvl="1"/>
            <a:r>
              <a:rPr lang="de-DE" sz="2000" dirty="0">
                <a:latin typeface="Open Sans SemiBold" panose="020B0706030804020204" pitchFamily="34" charset="0"/>
                <a:ea typeface="Open Sans SemiBold" panose="020B0706030804020204" pitchFamily="34" charset="0"/>
                <a:cs typeface="Open Sans SemiBold" panose="020B0706030804020204" pitchFamily="34" charset="0"/>
              </a:rPr>
              <a:t>ID</a:t>
            </a:r>
          </a:p>
          <a:p>
            <a:pPr lvl="1"/>
            <a:r>
              <a:rPr lang="de-DE" sz="2000" dirty="0">
                <a:latin typeface="Open Sans SemiBold" panose="020B0706030804020204" pitchFamily="34" charset="0"/>
                <a:ea typeface="Open Sans SemiBold" panose="020B0706030804020204" pitchFamily="34" charset="0"/>
                <a:cs typeface="Open Sans SemiBold" panose="020B0706030804020204" pitchFamily="34" charset="0"/>
              </a:rPr>
              <a:t>Task</a:t>
            </a:r>
          </a:p>
          <a:p>
            <a:pPr lvl="1"/>
            <a:r>
              <a:rPr lang="de-DE" sz="2000" dirty="0"/>
              <a:t>Date</a:t>
            </a:r>
          </a:p>
          <a:p>
            <a:pPr lvl="1"/>
            <a:r>
              <a:rPr lang="de-DE" sz="2000" dirty="0"/>
              <a:t>Time</a:t>
            </a:r>
          </a:p>
          <a:p>
            <a:pPr lvl="1"/>
            <a:r>
              <a:rPr lang="de-DE" sz="2000" dirty="0"/>
              <a:t>Place</a:t>
            </a:r>
          </a:p>
          <a:p>
            <a:pPr lvl="1"/>
            <a:r>
              <a:rPr lang="de-DE" sz="2000" dirty="0"/>
              <a:t>Comments</a:t>
            </a:r>
          </a:p>
        </p:txBody>
      </p:sp>
      <p:sp>
        <p:nvSpPr>
          <p:cNvPr id="8" name="Inhaltsplatzhalter 2">
            <a:extLst>
              <a:ext uri="{FF2B5EF4-FFF2-40B4-BE49-F238E27FC236}">
                <a16:creationId xmlns:a16="http://schemas.microsoft.com/office/drawing/2014/main" id="{66848931-1A2A-414D-86DD-34426489C78A}"/>
              </a:ext>
            </a:extLst>
          </p:cNvPr>
          <p:cNvSpPr txBox="1">
            <a:spLocks/>
          </p:cNvSpPr>
          <p:nvPr/>
        </p:nvSpPr>
        <p:spPr>
          <a:xfrm>
            <a:off x="5499318" y="2696849"/>
            <a:ext cx="3415018" cy="3200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t>Datastream</a:t>
            </a:r>
            <a:endParaRPr lang="en-US" sz="2400" dirty="0"/>
          </a:p>
          <a:p>
            <a:pPr lvl="1"/>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Type of Stream</a:t>
            </a:r>
          </a:p>
          <a:p>
            <a:pPr lvl="1"/>
            <a:r>
              <a:rPr lang="en-US" sz="2000" dirty="0"/>
              <a:t>Names of Stream</a:t>
            </a:r>
          </a:p>
          <a:p>
            <a:pPr lvl="1"/>
            <a:r>
              <a:rPr lang="en-US" sz="2000" i="1" dirty="0">
                <a:latin typeface="Open Sans SemiBold" panose="020B0706030804020204" pitchFamily="34" charset="0"/>
                <a:ea typeface="Open Sans SemiBold" panose="020B0706030804020204" pitchFamily="34" charset="0"/>
                <a:cs typeface="Open Sans SemiBold" panose="020B0706030804020204" pitchFamily="34" charset="0"/>
              </a:rPr>
              <a:t>Location of Stream</a:t>
            </a:r>
          </a:p>
          <a:p>
            <a:pPr lvl="1"/>
            <a:r>
              <a:rPr lang="en-US" sz="2000" dirty="0"/>
              <a:t>Timestamps</a:t>
            </a:r>
          </a:p>
          <a:p>
            <a:pPr lvl="1"/>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Sampling rate</a:t>
            </a:r>
          </a:p>
          <a:p>
            <a:pPr lvl="1"/>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Units (SI)</a:t>
            </a:r>
            <a:endParaRPr lang="de-DE" sz="11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Inhaltsplatzhalter 2">
            <a:extLst>
              <a:ext uri="{FF2B5EF4-FFF2-40B4-BE49-F238E27FC236}">
                <a16:creationId xmlns:a16="http://schemas.microsoft.com/office/drawing/2014/main" id="{149DF81F-6FA4-4BE9-95DB-37050A31E678}"/>
              </a:ext>
            </a:extLst>
          </p:cNvPr>
          <p:cNvSpPr txBox="1">
            <a:spLocks/>
          </p:cNvSpPr>
          <p:nvPr/>
        </p:nvSpPr>
        <p:spPr>
          <a:xfrm>
            <a:off x="8914336" y="2696849"/>
            <a:ext cx="3415018" cy="3200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a:t>Device</a:t>
            </a:r>
          </a:p>
          <a:p>
            <a:pPr lvl="1"/>
            <a:r>
              <a:rPr lang="de-DE" sz="2000" dirty="0" err="1"/>
              <a:t>Manufacture</a:t>
            </a:r>
            <a:r>
              <a:rPr lang="de-DE" sz="2000" dirty="0"/>
              <a:t> Model</a:t>
            </a:r>
          </a:p>
          <a:p>
            <a:pPr lvl="1"/>
            <a:r>
              <a:rPr lang="de-DE" sz="2000" dirty="0"/>
              <a:t>UDID</a:t>
            </a:r>
          </a:p>
          <a:p>
            <a:pPr marL="0" indent="0">
              <a:buNone/>
            </a:pPr>
            <a:r>
              <a:rPr lang="de-DE" sz="2400" dirty="0" err="1"/>
              <a:t>Props</a:t>
            </a:r>
            <a:endParaRPr lang="de-DE" sz="2400" dirty="0"/>
          </a:p>
          <a:p>
            <a:pPr lvl="1"/>
            <a:r>
              <a:rPr lang="de-DE" sz="2000" dirty="0"/>
              <a:t>Online Processing</a:t>
            </a:r>
          </a:p>
          <a:p>
            <a:pPr lvl="1"/>
            <a:r>
              <a:rPr lang="de-DE" sz="2000" dirty="0"/>
              <a:t>Filters</a:t>
            </a:r>
          </a:p>
          <a:p>
            <a:pPr lvl="1"/>
            <a:r>
              <a:rPr lang="de-DE" sz="2000" dirty="0" err="1"/>
              <a:t>Corrections</a:t>
            </a:r>
            <a:endParaRPr lang="de-DE" sz="400" dirty="0"/>
          </a:p>
        </p:txBody>
      </p:sp>
      <p:sp>
        <p:nvSpPr>
          <p:cNvPr id="11" name="Rechteck 10">
            <a:extLst>
              <a:ext uri="{FF2B5EF4-FFF2-40B4-BE49-F238E27FC236}">
                <a16:creationId xmlns:a16="http://schemas.microsoft.com/office/drawing/2014/main" id="{C73416EE-C830-4F50-94CF-929668DE0CE5}"/>
              </a:ext>
            </a:extLst>
          </p:cNvPr>
          <p:cNvSpPr/>
          <p:nvPr/>
        </p:nvSpPr>
        <p:spPr>
          <a:xfrm>
            <a:off x="5452478" y="1610685"/>
            <a:ext cx="6571741" cy="4060271"/>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3200" dirty="0">
                <a:solidFill>
                  <a:schemeClr val="tx1"/>
                </a:solidFill>
              </a:rPr>
              <a:t>Stream </a:t>
            </a:r>
            <a:r>
              <a:rPr lang="de-DE" sz="3200" dirty="0" err="1">
                <a:solidFill>
                  <a:schemeClr val="tx1"/>
                </a:solidFill>
              </a:rPr>
              <a:t>meta</a:t>
            </a:r>
            <a:r>
              <a:rPr lang="de-DE" sz="3200" dirty="0">
                <a:solidFill>
                  <a:schemeClr val="tx1"/>
                </a:solidFill>
              </a:rPr>
              <a:t> </a:t>
            </a:r>
            <a:r>
              <a:rPr lang="de-DE" sz="3200" dirty="0" err="1">
                <a:solidFill>
                  <a:schemeClr val="tx1"/>
                </a:solidFill>
              </a:rPr>
              <a:t>data</a:t>
            </a:r>
            <a:endParaRPr lang="de-DE" sz="3200" dirty="0">
              <a:solidFill>
                <a:schemeClr val="tx1"/>
              </a:solidFill>
            </a:endParaRPr>
          </a:p>
        </p:txBody>
      </p:sp>
    </p:spTree>
    <p:extLst>
      <p:ext uri="{BB962C8B-B14F-4D97-AF65-F5344CB8AC3E}">
        <p14:creationId xmlns:p14="http://schemas.microsoft.com/office/powerpoint/2010/main" val="1014724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7CE33AC3-B480-41B0-8AB5-1A988D49010F}"/>
              </a:ext>
            </a:extLst>
          </p:cNvPr>
          <p:cNvSpPr>
            <a:spLocks noGrp="1"/>
          </p:cNvSpPr>
          <p:nvPr>
            <p:ph type="sldNum" sz="quarter" idx="4294967295"/>
          </p:nvPr>
        </p:nvSpPr>
        <p:spPr>
          <a:xfrm>
            <a:off x="0" y="5811838"/>
            <a:ext cx="838200" cy="365125"/>
          </a:xfrm>
        </p:spPr>
        <p:txBody>
          <a:bodyPr/>
          <a:lstStyle/>
          <a:p>
            <a:fld id="{B83948FF-1141-44E2-B6DA-54CB4D7D54B3}" type="slidenum">
              <a:rPr lang="en-GB" smtClean="0"/>
              <a:pPr/>
              <a:t>17</a:t>
            </a:fld>
            <a:endParaRPr lang="en-GB" dirty="0"/>
          </a:p>
        </p:txBody>
      </p:sp>
    </p:spTree>
    <p:extLst>
      <p:ext uri="{BB962C8B-B14F-4D97-AF65-F5344CB8AC3E}">
        <p14:creationId xmlns:p14="http://schemas.microsoft.com/office/powerpoint/2010/main" val="341796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5BFA71-AB05-45E3-A369-1C133F144FDC}"/>
              </a:ext>
            </a:extLst>
          </p:cNvPr>
          <p:cNvSpPr>
            <a:spLocks noGrp="1"/>
          </p:cNvSpPr>
          <p:nvPr>
            <p:ph type="title"/>
          </p:nvPr>
        </p:nvSpPr>
        <p:spPr>
          <a:xfrm>
            <a:off x="519196" y="124603"/>
            <a:ext cx="6902329" cy="901442"/>
          </a:xfrm>
        </p:spPr>
        <p:txBody>
          <a:bodyPr>
            <a:normAutofit/>
          </a:bodyPr>
          <a:lstStyle/>
          <a:p>
            <a:r>
              <a:rPr lang="de-DE" dirty="0"/>
              <a:t>Data </a:t>
            </a:r>
            <a:r>
              <a:rPr lang="de-DE" dirty="0" err="1"/>
              <a:t>visualisation</a:t>
            </a:r>
            <a:endParaRPr lang="en-US" dirty="0"/>
          </a:p>
        </p:txBody>
      </p:sp>
      <p:sp>
        <p:nvSpPr>
          <p:cNvPr id="3" name="Inhaltsplatzhalter 2">
            <a:extLst>
              <a:ext uri="{FF2B5EF4-FFF2-40B4-BE49-F238E27FC236}">
                <a16:creationId xmlns:a16="http://schemas.microsoft.com/office/drawing/2014/main" id="{1641062C-B570-4400-9DA1-A39CB027B8BB}"/>
              </a:ext>
            </a:extLst>
          </p:cNvPr>
          <p:cNvSpPr>
            <a:spLocks noGrp="1"/>
          </p:cNvSpPr>
          <p:nvPr>
            <p:ph idx="1"/>
          </p:nvPr>
        </p:nvSpPr>
        <p:spPr/>
        <p:txBody>
          <a:bodyPr/>
          <a:lstStyle/>
          <a:p>
            <a:pPr marL="0" indent="0">
              <a:buNone/>
            </a:pPr>
            <a:r>
              <a:rPr lang="de-DE" dirty="0"/>
              <a:t>Resources</a:t>
            </a:r>
          </a:p>
          <a:p>
            <a:r>
              <a:rPr lang="en-US" dirty="0"/>
              <a:t>Fundamentals of Data Visualization – </a:t>
            </a:r>
            <a:r>
              <a:rPr lang="en-US" i="1" dirty="0"/>
              <a:t>book </a:t>
            </a:r>
            <a:r>
              <a:rPr lang="en-US" dirty="0"/>
              <a:t>(</a:t>
            </a:r>
            <a:r>
              <a:rPr lang="en-US" dirty="0">
                <a:hlinkClick r:id="rId2"/>
              </a:rPr>
              <a:t>https://serialmentor.com/dataviz/</a:t>
            </a:r>
            <a:r>
              <a:rPr lang="en-US" dirty="0"/>
              <a:t>)</a:t>
            </a:r>
          </a:p>
          <a:p>
            <a:r>
              <a:rPr lang="en-US" dirty="0"/>
              <a:t>Graph gallery - </a:t>
            </a:r>
            <a:r>
              <a:rPr lang="en-US" i="1" dirty="0"/>
              <a:t>website</a:t>
            </a:r>
          </a:p>
          <a:p>
            <a:pPr marL="0" indent="0">
              <a:buNone/>
            </a:pPr>
            <a:r>
              <a:rPr lang="en-US" dirty="0"/>
              <a:t> (</a:t>
            </a:r>
            <a:r>
              <a:rPr lang="en-US" dirty="0">
                <a:hlinkClick r:id="rId3"/>
              </a:rPr>
              <a:t>https://www.r-graph-gallery.com/</a:t>
            </a:r>
            <a:r>
              <a:rPr lang="en-US" dirty="0"/>
              <a:t>)</a:t>
            </a:r>
          </a:p>
          <a:p>
            <a:pPr marL="0" indent="0">
              <a:buNone/>
            </a:pPr>
            <a:endParaRPr lang="en-US" dirty="0"/>
          </a:p>
          <a:p>
            <a:pPr marL="0" indent="0">
              <a:buNone/>
            </a:pPr>
            <a:r>
              <a:rPr lang="en-US" dirty="0"/>
              <a:t>Plot </a:t>
            </a:r>
            <a:r>
              <a:rPr lang="en-US"/>
              <a:t>single subject data</a:t>
            </a:r>
            <a:endParaRPr lang="en-US" dirty="0"/>
          </a:p>
        </p:txBody>
      </p:sp>
      <p:sp>
        <p:nvSpPr>
          <p:cNvPr id="4" name="Inhaltsplatzhalter 3">
            <a:extLst>
              <a:ext uri="{FF2B5EF4-FFF2-40B4-BE49-F238E27FC236}">
                <a16:creationId xmlns:a16="http://schemas.microsoft.com/office/drawing/2014/main" id="{819806B3-F81C-490C-9524-861B3BB608B9}"/>
              </a:ext>
            </a:extLst>
          </p:cNvPr>
          <p:cNvSpPr>
            <a:spLocks noGrp="1"/>
          </p:cNvSpPr>
          <p:nvPr>
            <p:ph idx="13"/>
          </p:nvPr>
        </p:nvSpPr>
        <p:spPr/>
        <p:txBody>
          <a:bodyPr/>
          <a:lstStyle/>
          <a:p>
            <a:endParaRPr lang="en-US"/>
          </a:p>
        </p:txBody>
      </p:sp>
      <p:sp>
        <p:nvSpPr>
          <p:cNvPr id="5" name="Inhaltsplatzhalter 4">
            <a:extLst>
              <a:ext uri="{FF2B5EF4-FFF2-40B4-BE49-F238E27FC236}">
                <a16:creationId xmlns:a16="http://schemas.microsoft.com/office/drawing/2014/main" id="{57585953-1807-49A8-A0BD-464469AFBC4F}"/>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439465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5EFEC-3AFE-4CC5-BFEE-814D1ED6EC31}"/>
              </a:ext>
            </a:extLst>
          </p:cNvPr>
          <p:cNvSpPr>
            <a:spLocks noGrp="1"/>
          </p:cNvSpPr>
          <p:nvPr>
            <p:ph type="title"/>
          </p:nvPr>
        </p:nvSpPr>
        <p:spPr/>
        <p:txBody>
          <a:bodyPr/>
          <a:lstStyle/>
          <a:p>
            <a:r>
              <a:rPr lang="de-DE" dirty="0"/>
              <a:t>Paper </a:t>
            </a:r>
            <a:r>
              <a:rPr lang="de-DE" dirty="0" err="1"/>
              <a:t>ideas</a:t>
            </a:r>
            <a:endParaRPr lang="en-US" dirty="0"/>
          </a:p>
        </p:txBody>
      </p:sp>
      <p:sp>
        <p:nvSpPr>
          <p:cNvPr id="3" name="Inhaltsplatzhalter 2">
            <a:extLst>
              <a:ext uri="{FF2B5EF4-FFF2-40B4-BE49-F238E27FC236}">
                <a16:creationId xmlns:a16="http://schemas.microsoft.com/office/drawing/2014/main" id="{70668420-2413-4BE5-9449-75BE93A6C305}"/>
              </a:ext>
            </a:extLst>
          </p:cNvPr>
          <p:cNvSpPr>
            <a:spLocks noGrp="1"/>
          </p:cNvSpPr>
          <p:nvPr>
            <p:ph idx="1"/>
          </p:nvPr>
        </p:nvSpPr>
        <p:spPr/>
        <p:txBody>
          <a:bodyPr/>
          <a:lstStyle/>
          <a:p>
            <a:pPr marL="742950" indent="-742950">
              <a:buFont typeface="+mj-lt"/>
              <a:buAutoNum type="arabicPeriod"/>
            </a:pPr>
            <a:r>
              <a:rPr lang="en-US" dirty="0"/>
              <a:t>Quantitative gait parameters from sensor-based movement analyses as progression markers in idiopathic Parkinson's syndrome</a:t>
            </a:r>
          </a:p>
          <a:p>
            <a:pPr marL="742950" indent="-742950">
              <a:buFont typeface="+mj-lt"/>
              <a:buAutoNum type="arabicPeriod"/>
            </a:pPr>
            <a:endParaRPr lang="de-DE" dirty="0"/>
          </a:p>
          <a:p>
            <a:pPr marL="742950" indent="-742950">
              <a:buFont typeface="+mj-lt"/>
              <a:buAutoNum type="arabicPeriod"/>
            </a:pPr>
            <a:r>
              <a:rPr lang="en-US" dirty="0"/>
              <a:t>Towards a unified placement system for motion capture using inertial measurement units</a:t>
            </a:r>
          </a:p>
        </p:txBody>
      </p:sp>
      <p:sp>
        <p:nvSpPr>
          <p:cNvPr id="4" name="Foliennummernplatzhalter 3">
            <a:extLst>
              <a:ext uri="{FF2B5EF4-FFF2-40B4-BE49-F238E27FC236}">
                <a16:creationId xmlns:a16="http://schemas.microsoft.com/office/drawing/2014/main" id="{0AD60B60-B5F7-4ABB-BBD0-D6E712A81193}"/>
              </a:ext>
            </a:extLst>
          </p:cNvPr>
          <p:cNvSpPr>
            <a:spLocks noGrp="1"/>
          </p:cNvSpPr>
          <p:nvPr>
            <p:ph type="sldNum" sz="quarter" idx="12"/>
          </p:nvPr>
        </p:nvSpPr>
        <p:spPr/>
        <p:txBody>
          <a:bodyPr/>
          <a:lstStyle/>
          <a:p>
            <a:fld id="{B83948FF-1141-44E2-B6DA-54CB4D7D54B3}" type="slidenum">
              <a:rPr lang="en-GB" smtClean="0"/>
              <a:pPr/>
              <a:t>2</a:t>
            </a:fld>
            <a:endParaRPr lang="en-GB" dirty="0"/>
          </a:p>
        </p:txBody>
      </p:sp>
      <p:sp>
        <p:nvSpPr>
          <p:cNvPr id="5" name="Inhaltsplatzhalter 4">
            <a:extLst>
              <a:ext uri="{FF2B5EF4-FFF2-40B4-BE49-F238E27FC236}">
                <a16:creationId xmlns:a16="http://schemas.microsoft.com/office/drawing/2014/main" id="{DA9B708E-A2AB-4CB2-8180-DBFB3FD1023A}"/>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26190F8A-C89F-45C0-B36A-BE00B89E5A61}"/>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82345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9DA885-1929-4717-85D1-E55A37B26AF1}"/>
              </a:ext>
            </a:extLst>
          </p:cNvPr>
          <p:cNvSpPr>
            <a:spLocks noGrp="1"/>
          </p:cNvSpPr>
          <p:nvPr>
            <p:ph type="title"/>
          </p:nvPr>
        </p:nvSpPr>
        <p:spPr/>
        <p:txBody>
          <a:bodyPr/>
          <a:lstStyle/>
          <a:p>
            <a:r>
              <a:rPr lang="de-DE" dirty="0" err="1"/>
              <a:t>Gait</a:t>
            </a:r>
            <a:r>
              <a:rPr lang="de-DE" dirty="0"/>
              <a:t> and IPD</a:t>
            </a:r>
            <a:endParaRPr lang="en-US" dirty="0"/>
          </a:p>
        </p:txBody>
      </p:sp>
      <p:sp>
        <p:nvSpPr>
          <p:cNvPr id="3" name="Inhaltsplatzhalter 2">
            <a:extLst>
              <a:ext uri="{FF2B5EF4-FFF2-40B4-BE49-F238E27FC236}">
                <a16:creationId xmlns:a16="http://schemas.microsoft.com/office/drawing/2014/main" id="{0F7D683A-CB22-4A25-8AB6-A3A1198B9844}"/>
              </a:ext>
            </a:extLst>
          </p:cNvPr>
          <p:cNvSpPr>
            <a:spLocks noGrp="1"/>
          </p:cNvSpPr>
          <p:nvPr>
            <p:ph idx="1"/>
          </p:nvPr>
        </p:nvSpPr>
        <p:spPr>
          <a:xfrm>
            <a:off x="838200" y="1429971"/>
            <a:ext cx="10820400" cy="4746992"/>
          </a:xfrm>
        </p:spPr>
        <p:txBody>
          <a:bodyPr>
            <a:normAutofit lnSpcReduction="10000"/>
          </a:bodyPr>
          <a:lstStyle/>
          <a:p>
            <a:pPr marL="0" indent="0">
              <a:lnSpc>
                <a:spcPct val="170000"/>
              </a:lnSpc>
              <a:buNone/>
            </a:pPr>
            <a:r>
              <a:rPr lang="en-US" sz="1600" dirty="0">
                <a:latin typeface="Times New Roman" panose="02020603050405020304" pitchFamily="18" charset="0"/>
                <a:cs typeface="Times New Roman" panose="02020603050405020304" pitchFamily="18" charset="0"/>
              </a:rPr>
              <a:t>Current research working on the idiopathic Parkinson's syndrome (IPS) is increasingly concerned with the identification of objective and specific markers to reliably make statements about therapy success and disease progression. Clinical routines are using mostly semi-quantitative procedures such as the Unified Parkinson's Disease Rating Scale of the Movement Disorder Society (MDS-UPDRS). Quantitative gait parameters from sensor units (Internal Measurement Unit, IMU) can give an objective, cost-effective alternative. This work aims to find quantitative sensor markers from supervised movement tasks, to make reliable statements about disease progression. Data from two independent cohorts were combined to make findings more reliable. In a multivariate linear regression model, we find step length and task duration can predict MDS-UPDRS-III </a:t>
            </a:r>
            <a:r>
              <a:rPr lang="en-US" sz="1600" dirty="0" err="1">
                <a:latin typeface="Times New Roman" panose="02020603050405020304" pitchFamily="18" charset="0"/>
                <a:cs typeface="Times New Roman" panose="02020603050405020304" pitchFamily="18" charset="0"/>
              </a:rPr>
              <a:t>subscores</a:t>
            </a:r>
            <a:r>
              <a:rPr lang="en-US" sz="1600" dirty="0">
                <a:latin typeface="Times New Roman" panose="02020603050405020304" pitchFamily="18" charset="0"/>
                <a:cs typeface="Times New Roman" panose="02020603050405020304" pitchFamily="18" charset="0"/>
              </a:rPr>
              <a:t> and disease duration respectively during a 20m straight walk. This relationship does not hold for step time variability. Additionally, we find different effects on the number of steps in a circular walk paradigm, depending on the direction of rotation if one bodyside is more effected by the IPS. The results show the importance of carefully assessing quantitative gait parameters to make assumptions about disease progression. Results should help to guide the progress of identifying valid markers across different stages of IPD using a meaningful combination of task and parameter.</a:t>
            </a:r>
          </a:p>
        </p:txBody>
      </p:sp>
      <p:sp>
        <p:nvSpPr>
          <p:cNvPr id="4" name="Foliennummernplatzhalter 3">
            <a:extLst>
              <a:ext uri="{FF2B5EF4-FFF2-40B4-BE49-F238E27FC236}">
                <a16:creationId xmlns:a16="http://schemas.microsoft.com/office/drawing/2014/main" id="{20EFEF6E-70AC-4F28-B22B-6559885B366C}"/>
              </a:ext>
            </a:extLst>
          </p:cNvPr>
          <p:cNvSpPr>
            <a:spLocks noGrp="1"/>
          </p:cNvSpPr>
          <p:nvPr>
            <p:ph type="sldNum" sz="quarter" idx="12"/>
          </p:nvPr>
        </p:nvSpPr>
        <p:spPr/>
        <p:txBody>
          <a:bodyPr/>
          <a:lstStyle/>
          <a:p>
            <a:fld id="{B83948FF-1141-44E2-B6DA-54CB4D7D54B3}" type="slidenum">
              <a:rPr lang="en-GB" smtClean="0"/>
              <a:pPr/>
              <a:t>3</a:t>
            </a:fld>
            <a:endParaRPr lang="en-GB" dirty="0"/>
          </a:p>
        </p:txBody>
      </p:sp>
      <p:sp>
        <p:nvSpPr>
          <p:cNvPr id="5" name="Inhaltsplatzhalter 4">
            <a:extLst>
              <a:ext uri="{FF2B5EF4-FFF2-40B4-BE49-F238E27FC236}">
                <a16:creationId xmlns:a16="http://schemas.microsoft.com/office/drawing/2014/main" id="{AE77CD4A-97D3-4449-8F3A-BCF9E2ED20ED}"/>
              </a:ext>
            </a:extLst>
          </p:cNvPr>
          <p:cNvSpPr>
            <a:spLocks noGrp="1"/>
          </p:cNvSpPr>
          <p:nvPr>
            <p:ph idx="13"/>
          </p:nvPr>
        </p:nvSpPr>
        <p:spPr/>
        <p:txBody>
          <a:bodyPr/>
          <a:lstStyle/>
          <a:p>
            <a:r>
              <a:rPr lang="de-DE" dirty="0" err="1"/>
              <a:t>Wendtland</a:t>
            </a:r>
            <a:r>
              <a:rPr lang="de-DE" dirty="0"/>
              <a:t> </a:t>
            </a:r>
            <a:r>
              <a:rPr lang="de-DE" dirty="0" err="1"/>
              <a:t>ea</a:t>
            </a:r>
            <a:r>
              <a:rPr lang="de-DE" dirty="0"/>
              <a:t>., </a:t>
            </a:r>
            <a:r>
              <a:rPr lang="de-DE" i="1" dirty="0"/>
              <a:t>Nature</a:t>
            </a:r>
            <a:r>
              <a:rPr lang="de-DE" dirty="0"/>
              <a:t>, 2020</a:t>
            </a:r>
            <a:endParaRPr lang="en-US" dirty="0"/>
          </a:p>
        </p:txBody>
      </p:sp>
      <p:sp>
        <p:nvSpPr>
          <p:cNvPr id="6" name="Inhaltsplatzhalter 5">
            <a:extLst>
              <a:ext uri="{FF2B5EF4-FFF2-40B4-BE49-F238E27FC236}">
                <a16:creationId xmlns:a16="http://schemas.microsoft.com/office/drawing/2014/main" id="{F124931E-349F-4180-B5E0-2510425762FF}"/>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629359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5EE227-7BBA-4ED9-970F-CA6CB7808BD3}"/>
              </a:ext>
            </a:extLst>
          </p:cNvPr>
          <p:cNvSpPr>
            <a:spLocks noGrp="1"/>
          </p:cNvSpPr>
          <p:nvPr>
            <p:ph type="title"/>
          </p:nvPr>
        </p:nvSpPr>
        <p:spPr/>
        <p:txBody>
          <a:bodyPr/>
          <a:lstStyle/>
          <a:p>
            <a:r>
              <a:rPr lang="de-DE" dirty="0"/>
              <a:t>20 m </a:t>
            </a:r>
            <a:r>
              <a:rPr lang="de-DE" dirty="0" err="1"/>
              <a:t>straight</a:t>
            </a:r>
            <a:endParaRPr lang="en-US" dirty="0"/>
          </a:p>
        </p:txBody>
      </p:sp>
      <p:sp>
        <p:nvSpPr>
          <p:cNvPr id="3" name="Inhaltsplatzhalter 2">
            <a:extLst>
              <a:ext uri="{FF2B5EF4-FFF2-40B4-BE49-F238E27FC236}">
                <a16:creationId xmlns:a16="http://schemas.microsoft.com/office/drawing/2014/main" id="{58E05C8F-CE04-45BF-A2E8-188AAFC707CF}"/>
              </a:ext>
            </a:extLst>
          </p:cNvPr>
          <p:cNvSpPr>
            <a:spLocks noGrp="1"/>
          </p:cNvSpPr>
          <p:nvPr>
            <p:ph idx="1"/>
          </p:nvPr>
        </p:nvSpPr>
        <p:spPr/>
        <p:txBody>
          <a:bodyPr/>
          <a:lstStyle/>
          <a:p>
            <a:endParaRPr lang="en-US" dirty="0"/>
          </a:p>
        </p:txBody>
      </p:sp>
      <p:sp>
        <p:nvSpPr>
          <p:cNvPr id="4" name="Foliennummernplatzhalter 3">
            <a:extLst>
              <a:ext uri="{FF2B5EF4-FFF2-40B4-BE49-F238E27FC236}">
                <a16:creationId xmlns:a16="http://schemas.microsoft.com/office/drawing/2014/main" id="{964D24C6-C956-4672-BA7C-E4AADA30F02E}"/>
              </a:ext>
            </a:extLst>
          </p:cNvPr>
          <p:cNvSpPr>
            <a:spLocks noGrp="1"/>
          </p:cNvSpPr>
          <p:nvPr>
            <p:ph type="sldNum" sz="quarter" idx="12"/>
          </p:nvPr>
        </p:nvSpPr>
        <p:spPr/>
        <p:txBody>
          <a:bodyPr/>
          <a:lstStyle/>
          <a:p>
            <a:fld id="{B83948FF-1141-44E2-B6DA-54CB4D7D54B3}" type="slidenum">
              <a:rPr lang="en-GB" smtClean="0"/>
              <a:pPr/>
              <a:t>4</a:t>
            </a:fld>
            <a:endParaRPr lang="en-GB" dirty="0"/>
          </a:p>
        </p:txBody>
      </p:sp>
      <p:sp>
        <p:nvSpPr>
          <p:cNvPr id="5" name="Inhaltsplatzhalter 4">
            <a:extLst>
              <a:ext uri="{FF2B5EF4-FFF2-40B4-BE49-F238E27FC236}">
                <a16:creationId xmlns:a16="http://schemas.microsoft.com/office/drawing/2014/main" id="{71AE89D5-9533-42DE-A702-67F4D724845D}"/>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AD88CB7F-7C79-490B-804A-FC424DEDD53D}"/>
              </a:ext>
            </a:extLst>
          </p:cNvPr>
          <p:cNvSpPr>
            <a:spLocks noGrp="1"/>
          </p:cNvSpPr>
          <p:nvPr>
            <p:ph idx="14"/>
          </p:nvPr>
        </p:nvSpPr>
        <p:spPr/>
        <p:txBody>
          <a:bodyPr/>
          <a:lstStyle/>
          <a:p>
            <a:endParaRPr lang="en-US"/>
          </a:p>
        </p:txBody>
      </p:sp>
      <p:pic>
        <p:nvPicPr>
          <p:cNvPr id="7" name="Grafik 6">
            <a:extLst>
              <a:ext uri="{FF2B5EF4-FFF2-40B4-BE49-F238E27FC236}">
                <a16:creationId xmlns:a16="http://schemas.microsoft.com/office/drawing/2014/main" id="{1B99F28A-E709-4000-A8CF-B067351BA02B}"/>
              </a:ext>
            </a:extLst>
          </p:cNvPr>
          <p:cNvPicPr/>
          <p:nvPr/>
        </p:nvPicPr>
        <p:blipFill rotWithShape="1">
          <a:blip r:embed="rId2" cstate="print">
            <a:extLst>
              <a:ext uri="{28A0092B-C50C-407E-A947-70E740481C1C}">
                <a14:useLocalDpi xmlns:a14="http://schemas.microsoft.com/office/drawing/2010/main" val="0"/>
              </a:ext>
            </a:extLst>
          </a:blip>
          <a:srcRect t="8230"/>
          <a:stretch/>
        </p:blipFill>
        <p:spPr bwMode="auto">
          <a:xfrm>
            <a:off x="1812118" y="1192098"/>
            <a:ext cx="8382966" cy="2565309"/>
          </a:xfrm>
          <a:prstGeom prst="rect">
            <a:avLst/>
          </a:prstGeom>
          <a:ln>
            <a:noFill/>
          </a:ln>
          <a:extLst>
            <a:ext uri="{53640926-AAD7-44D8-BBD7-CCE9431645EC}">
              <a14:shadowObscured xmlns:a14="http://schemas.microsoft.com/office/drawing/2010/main"/>
            </a:ext>
          </a:extLst>
        </p:spPr>
      </p:pic>
      <p:pic>
        <p:nvPicPr>
          <p:cNvPr id="8" name="Grafik 7">
            <a:extLst>
              <a:ext uri="{FF2B5EF4-FFF2-40B4-BE49-F238E27FC236}">
                <a16:creationId xmlns:a16="http://schemas.microsoft.com/office/drawing/2014/main" id="{B225DC81-E15E-43CF-9A72-1374CF125A25}"/>
              </a:ext>
            </a:extLst>
          </p:cNvPr>
          <p:cNvPicPr/>
          <p:nvPr/>
        </p:nvPicPr>
        <p:blipFill rotWithShape="1">
          <a:blip r:embed="rId3" cstate="print">
            <a:extLst>
              <a:ext uri="{28A0092B-C50C-407E-A947-70E740481C1C}">
                <a14:useLocalDpi xmlns:a14="http://schemas.microsoft.com/office/drawing/2010/main" val="0"/>
              </a:ext>
            </a:extLst>
          </a:blip>
          <a:srcRect t="7716"/>
          <a:stretch/>
        </p:blipFill>
        <p:spPr bwMode="auto">
          <a:xfrm>
            <a:off x="1812118" y="3916763"/>
            <a:ext cx="8335896" cy="25653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174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8474B5-8CAC-4EFC-8A4D-93CA83AF985E}"/>
              </a:ext>
            </a:extLst>
          </p:cNvPr>
          <p:cNvSpPr>
            <a:spLocks noGrp="1"/>
          </p:cNvSpPr>
          <p:nvPr>
            <p:ph type="title"/>
          </p:nvPr>
        </p:nvSpPr>
        <p:spPr/>
        <p:txBody>
          <a:bodyPr>
            <a:normAutofit fontScale="90000"/>
          </a:bodyPr>
          <a:lstStyle/>
          <a:p>
            <a:r>
              <a:rPr lang="de-DE" dirty="0" err="1"/>
              <a:t>Circular</a:t>
            </a:r>
            <a:r>
              <a:rPr lang="de-DE" dirty="0"/>
              <a:t> </a:t>
            </a:r>
            <a:r>
              <a:rPr lang="de-DE" dirty="0" err="1"/>
              <a:t>walk</a:t>
            </a:r>
            <a:endParaRPr lang="en-US" dirty="0"/>
          </a:p>
        </p:txBody>
      </p:sp>
      <p:sp>
        <p:nvSpPr>
          <p:cNvPr id="3" name="Inhaltsplatzhalter 2">
            <a:extLst>
              <a:ext uri="{FF2B5EF4-FFF2-40B4-BE49-F238E27FC236}">
                <a16:creationId xmlns:a16="http://schemas.microsoft.com/office/drawing/2014/main" id="{6C46A37A-DC9E-4235-B1E7-EAC97577B53B}"/>
              </a:ext>
            </a:extLst>
          </p:cNvPr>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F356E504-3B1F-4AD2-9C5A-0E22BAE6A57A}"/>
              </a:ext>
            </a:extLst>
          </p:cNvPr>
          <p:cNvSpPr>
            <a:spLocks noGrp="1"/>
          </p:cNvSpPr>
          <p:nvPr>
            <p:ph type="sldNum" sz="quarter" idx="12"/>
          </p:nvPr>
        </p:nvSpPr>
        <p:spPr/>
        <p:txBody>
          <a:bodyPr/>
          <a:lstStyle/>
          <a:p>
            <a:fld id="{B83948FF-1141-44E2-B6DA-54CB4D7D54B3}" type="slidenum">
              <a:rPr lang="en-GB" smtClean="0"/>
              <a:pPr/>
              <a:t>5</a:t>
            </a:fld>
            <a:endParaRPr lang="en-GB" dirty="0"/>
          </a:p>
        </p:txBody>
      </p:sp>
      <p:sp>
        <p:nvSpPr>
          <p:cNvPr id="5" name="Inhaltsplatzhalter 4">
            <a:extLst>
              <a:ext uri="{FF2B5EF4-FFF2-40B4-BE49-F238E27FC236}">
                <a16:creationId xmlns:a16="http://schemas.microsoft.com/office/drawing/2014/main" id="{A34E2387-C30D-40BD-BFDD-40A187A5A2BE}"/>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ABA67EED-C2FD-4303-8A24-BF0EFD65F962}"/>
              </a:ext>
            </a:extLst>
          </p:cNvPr>
          <p:cNvSpPr>
            <a:spLocks noGrp="1"/>
          </p:cNvSpPr>
          <p:nvPr>
            <p:ph idx="14"/>
          </p:nvPr>
        </p:nvSpPr>
        <p:spPr/>
        <p:txBody>
          <a:bodyPr/>
          <a:lstStyle/>
          <a:p>
            <a:endParaRPr lang="en-US"/>
          </a:p>
        </p:txBody>
      </p:sp>
      <p:pic>
        <p:nvPicPr>
          <p:cNvPr id="7" name="Grafik 6">
            <a:extLst>
              <a:ext uri="{FF2B5EF4-FFF2-40B4-BE49-F238E27FC236}">
                <a16:creationId xmlns:a16="http://schemas.microsoft.com/office/drawing/2014/main" id="{2B89B005-F974-45B4-B6A2-A4584C54DCDA}"/>
              </a:ext>
            </a:extLst>
          </p:cNvPr>
          <p:cNvPicPr/>
          <p:nvPr/>
        </p:nvPicPr>
        <p:blipFill>
          <a:blip r:embed="rId2">
            <a:extLst>
              <a:ext uri="{28A0092B-C50C-407E-A947-70E740481C1C}">
                <a14:useLocalDpi xmlns:a14="http://schemas.microsoft.com/office/drawing/2010/main" val="0"/>
              </a:ext>
            </a:extLst>
          </a:blip>
          <a:stretch>
            <a:fillRect/>
          </a:stretch>
        </p:blipFill>
        <p:spPr>
          <a:xfrm>
            <a:off x="1790564" y="1805622"/>
            <a:ext cx="8371095" cy="4188778"/>
          </a:xfrm>
          <a:prstGeom prst="rect">
            <a:avLst/>
          </a:prstGeom>
        </p:spPr>
      </p:pic>
    </p:spTree>
    <p:extLst>
      <p:ext uri="{BB962C8B-B14F-4D97-AF65-F5344CB8AC3E}">
        <p14:creationId xmlns:p14="http://schemas.microsoft.com/office/powerpoint/2010/main" val="27966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11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ACE830-7838-4B50-850A-394B219A8EA4}"/>
              </a:ext>
            </a:extLst>
          </p:cNvPr>
          <p:cNvSpPr>
            <a:spLocks noGrp="1"/>
          </p:cNvSpPr>
          <p:nvPr>
            <p:ph type="title"/>
          </p:nvPr>
        </p:nvSpPr>
        <p:spPr>
          <a:xfrm>
            <a:off x="519196" y="124603"/>
            <a:ext cx="7329403" cy="901442"/>
          </a:xfrm>
        </p:spPr>
        <p:txBody>
          <a:bodyPr>
            <a:normAutofit/>
          </a:bodyPr>
          <a:lstStyle/>
          <a:p>
            <a:r>
              <a:rPr lang="de-DE" dirty="0"/>
              <a:t>Sensor </a:t>
            </a:r>
            <a:r>
              <a:rPr lang="de-DE" dirty="0" err="1"/>
              <a:t>placement</a:t>
            </a:r>
            <a:endParaRPr lang="en-US" dirty="0"/>
          </a:p>
        </p:txBody>
      </p:sp>
      <p:sp>
        <p:nvSpPr>
          <p:cNvPr id="3" name="Inhaltsplatzhalter 2">
            <a:extLst>
              <a:ext uri="{FF2B5EF4-FFF2-40B4-BE49-F238E27FC236}">
                <a16:creationId xmlns:a16="http://schemas.microsoft.com/office/drawing/2014/main" id="{908F5ADA-7169-4EFE-9B79-50D8AD6638C2}"/>
              </a:ext>
            </a:extLst>
          </p:cNvPr>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F9FEB99A-153A-42B0-AE66-40CC6A6B9545}"/>
              </a:ext>
            </a:extLst>
          </p:cNvPr>
          <p:cNvSpPr>
            <a:spLocks noGrp="1"/>
          </p:cNvSpPr>
          <p:nvPr>
            <p:ph type="sldNum" sz="quarter" idx="12"/>
          </p:nvPr>
        </p:nvSpPr>
        <p:spPr/>
        <p:txBody>
          <a:bodyPr/>
          <a:lstStyle/>
          <a:p>
            <a:fld id="{B83948FF-1141-44E2-B6DA-54CB4D7D54B3}" type="slidenum">
              <a:rPr lang="en-GB" smtClean="0"/>
              <a:pPr/>
              <a:t>7</a:t>
            </a:fld>
            <a:endParaRPr lang="en-GB" dirty="0"/>
          </a:p>
        </p:txBody>
      </p:sp>
      <p:sp>
        <p:nvSpPr>
          <p:cNvPr id="5" name="Inhaltsplatzhalter 4">
            <a:extLst>
              <a:ext uri="{FF2B5EF4-FFF2-40B4-BE49-F238E27FC236}">
                <a16:creationId xmlns:a16="http://schemas.microsoft.com/office/drawing/2014/main" id="{E478DF25-66B6-4A90-AE87-9AA227F4A5B1}"/>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6352DE6C-4261-4E13-9EF8-F8A4D474055A}"/>
              </a:ext>
            </a:extLst>
          </p:cNvPr>
          <p:cNvSpPr>
            <a:spLocks noGrp="1"/>
          </p:cNvSpPr>
          <p:nvPr>
            <p:ph idx="14"/>
          </p:nvPr>
        </p:nvSpPr>
        <p:spPr/>
        <p:txBody>
          <a:bodyPr/>
          <a:lstStyle/>
          <a:p>
            <a:endParaRPr lang="en-US"/>
          </a:p>
        </p:txBody>
      </p:sp>
      <p:pic>
        <p:nvPicPr>
          <p:cNvPr id="8" name="Grafik 7">
            <a:extLst>
              <a:ext uri="{FF2B5EF4-FFF2-40B4-BE49-F238E27FC236}">
                <a16:creationId xmlns:a16="http://schemas.microsoft.com/office/drawing/2014/main" id="{9D33267E-CEA8-489B-B2D9-7C1E71CDC9F0}"/>
              </a:ext>
            </a:extLst>
          </p:cNvPr>
          <p:cNvPicPr>
            <a:picLocks noChangeAspect="1"/>
          </p:cNvPicPr>
          <p:nvPr/>
        </p:nvPicPr>
        <p:blipFill>
          <a:blip r:embed="rId2"/>
          <a:stretch>
            <a:fillRect/>
          </a:stretch>
        </p:blipFill>
        <p:spPr>
          <a:xfrm>
            <a:off x="1446143" y="1185452"/>
            <a:ext cx="9299714" cy="5236029"/>
          </a:xfrm>
          <a:prstGeom prst="rect">
            <a:avLst/>
          </a:prstGeom>
        </p:spPr>
      </p:pic>
    </p:spTree>
    <p:extLst>
      <p:ext uri="{BB962C8B-B14F-4D97-AF65-F5344CB8AC3E}">
        <p14:creationId xmlns:p14="http://schemas.microsoft.com/office/powerpoint/2010/main" val="211129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001D50-5FF2-4911-B2A2-19C764C42667}"/>
              </a:ext>
            </a:extLst>
          </p:cNvPr>
          <p:cNvSpPr>
            <a:spLocks noGrp="1"/>
          </p:cNvSpPr>
          <p:nvPr>
            <p:ph type="title"/>
          </p:nvPr>
        </p:nvSpPr>
        <p:spPr/>
        <p:txBody>
          <a:bodyPr/>
          <a:lstStyle/>
          <a:p>
            <a:r>
              <a:rPr lang="de-DE" dirty="0" err="1"/>
              <a:t>idea</a:t>
            </a:r>
            <a:endParaRPr lang="en-US" dirty="0"/>
          </a:p>
        </p:txBody>
      </p:sp>
      <p:sp>
        <p:nvSpPr>
          <p:cNvPr id="3" name="Inhaltsplatzhalter 2">
            <a:extLst>
              <a:ext uri="{FF2B5EF4-FFF2-40B4-BE49-F238E27FC236}">
                <a16:creationId xmlns:a16="http://schemas.microsoft.com/office/drawing/2014/main" id="{1106495D-463F-40E4-BECE-D5DCCC071841}"/>
              </a:ext>
            </a:extLst>
          </p:cNvPr>
          <p:cNvSpPr>
            <a:spLocks noGrp="1"/>
          </p:cNvSpPr>
          <p:nvPr>
            <p:ph idx="1"/>
          </p:nvPr>
        </p:nvSpPr>
        <p:spPr/>
        <p:txBody>
          <a:bodyPr>
            <a:normAutofit/>
          </a:bodyPr>
          <a:lstStyle/>
          <a:p>
            <a:pPr marL="0" indent="0">
              <a:lnSpc>
                <a:spcPct val="150000"/>
              </a:lnSpc>
              <a:buNone/>
            </a:pPr>
            <a:r>
              <a:rPr lang="en-US" sz="2400" dirty="0"/>
              <a:t>As early as the first International EEG congress, held in London in 1947, it was recognized that a standard method of placement of electrodes used in electroencephalography (EEG) was needed. Possible methods to standardize </a:t>
            </a:r>
            <a:r>
              <a:rPr lang="en-US" sz="2400" dirty="0" err="1"/>
              <a:t>elec</a:t>
            </a:r>
            <a:r>
              <a:rPr lang="en-US" sz="2400" dirty="0"/>
              <a:t>- </a:t>
            </a:r>
            <a:r>
              <a:rPr lang="en-US" sz="2400" dirty="0" err="1"/>
              <a:t>trode</a:t>
            </a:r>
            <a:r>
              <a:rPr lang="en-US" sz="2400" dirty="0"/>
              <a:t> placement were studied by H.H. Jasper, which resulted in the definition of the 10±20 electrode system (Jasper, 1958). Since then, the 10±20 electrode system has become the de facto standard for clinical EEG. It has also proven to be very useful in the study of event-related potentials (ERPs) in non-clinical settings. </a:t>
            </a:r>
          </a:p>
        </p:txBody>
      </p:sp>
      <p:sp>
        <p:nvSpPr>
          <p:cNvPr id="4" name="Foliennummernplatzhalter 3">
            <a:extLst>
              <a:ext uri="{FF2B5EF4-FFF2-40B4-BE49-F238E27FC236}">
                <a16:creationId xmlns:a16="http://schemas.microsoft.com/office/drawing/2014/main" id="{C70F5345-31BF-42C0-8A3B-98D482B6EC6A}"/>
              </a:ext>
            </a:extLst>
          </p:cNvPr>
          <p:cNvSpPr>
            <a:spLocks noGrp="1"/>
          </p:cNvSpPr>
          <p:nvPr>
            <p:ph type="sldNum" sz="quarter" idx="12"/>
          </p:nvPr>
        </p:nvSpPr>
        <p:spPr/>
        <p:txBody>
          <a:bodyPr/>
          <a:lstStyle/>
          <a:p>
            <a:fld id="{B83948FF-1141-44E2-B6DA-54CB4D7D54B3}" type="slidenum">
              <a:rPr lang="en-GB" smtClean="0"/>
              <a:pPr/>
              <a:t>8</a:t>
            </a:fld>
            <a:endParaRPr lang="en-GB" dirty="0"/>
          </a:p>
        </p:txBody>
      </p:sp>
      <p:sp>
        <p:nvSpPr>
          <p:cNvPr id="5" name="Inhaltsplatzhalter 4">
            <a:extLst>
              <a:ext uri="{FF2B5EF4-FFF2-40B4-BE49-F238E27FC236}">
                <a16:creationId xmlns:a16="http://schemas.microsoft.com/office/drawing/2014/main" id="{D9AB0238-F43D-45E1-B67D-39129810C094}"/>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B04F4C0E-DE2D-47B9-A1B2-19AD5E840E6D}"/>
              </a:ext>
            </a:extLst>
          </p:cNvPr>
          <p:cNvSpPr>
            <a:spLocks noGrp="1"/>
          </p:cNvSpPr>
          <p:nvPr>
            <p:ph idx="14"/>
          </p:nvPr>
        </p:nvSpPr>
        <p:spPr/>
        <p:txBody>
          <a:bodyPr/>
          <a:lstStyle/>
          <a:p>
            <a:endParaRPr lang="en-US"/>
          </a:p>
        </p:txBody>
      </p:sp>
      <p:pic>
        <p:nvPicPr>
          <p:cNvPr id="1026" name="Picture 2" descr="10–20 system (EEG) - Wikipedia">
            <a:extLst>
              <a:ext uri="{FF2B5EF4-FFF2-40B4-BE49-F238E27FC236}">
                <a16:creationId xmlns:a16="http://schemas.microsoft.com/office/drawing/2014/main" id="{2BED166D-A77F-4CDD-8281-DD7FADBE1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7700" y="1121485"/>
            <a:ext cx="5816600" cy="5201348"/>
          </a:xfrm>
          <a:prstGeom prst="rect">
            <a:avLst/>
          </a:prstGeom>
          <a:solidFill>
            <a:schemeClr val="bg1"/>
          </a:solidFill>
        </p:spPr>
      </p:pic>
    </p:spTree>
    <p:extLst>
      <p:ext uri="{BB962C8B-B14F-4D97-AF65-F5344CB8AC3E}">
        <p14:creationId xmlns:p14="http://schemas.microsoft.com/office/powerpoint/2010/main" val="254832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5083AB-4027-4DC2-9431-6EEF572296AE}"/>
              </a:ext>
            </a:extLst>
          </p:cNvPr>
          <p:cNvSpPr>
            <a:spLocks noGrp="1"/>
          </p:cNvSpPr>
          <p:nvPr>
            <p:ph type="title"/>
          </p:nvPr>
        </p:nvSpPr>
        <p:spPr>
          <a:xfrm>
            <a:off x="519197" y="124603"/>
            <a:ext cx="7666860" cy="901442"/>
          </a:xfrm>
        </p:spPr>
        <p:txBody>
          <a:bodyPr>
            <a:normAutofit/>
          </a:bodyPr>
          <a:lstStyle/>
          <a:p>
            <a:r>
              <a:rPr lang="de-DE" dirty="0"/>
              <a:t>10-20 </a:t>
            </a:r>
            <a:r>
              <a:rPr lang="de-DE" dirty="0" err="1"/>
              <a:t>system</a:t>
            </a:r>
            <a:r>
              <a:rPr lang="de-DE" dirty="0"/>
              <a:t> </a:t>
            </a:r>
            <a:r>
              <a:rPr lang="de-DE" dirty="0" err="1"/>
              <a:t>for</a:t>
            </a:r>
            <a:r>
              <a:rPr lang="de-DE" dirty="0"/>
              <a:t> </a:t>
            </a:r>
            <a:r>
              <a:rPr lang="de-DE" dirty="0" err="1"/>
              <a:t>imus</a:t>
            </a:r>
            <a:r>
              <a:rPr lang="de-DE" dirty="0"/>
              <a:t>?</a:t>
            </a:r>
            <a:endParaRPr lang="en-US" dirty="0"/>
          </a:p>
        </p:txBody>
      </p:sp>
      <p:pic>
        <p:nvPicPr>
          <p:cNvPr id="8" name="Inhaltsplatzhalter 7" descr="Ein Bild, das Person, draußen, sitzend, Frau enthält.&#10;&#10;Automatisch generierte Beschreibung">
            <a:extLst>
              <a:ext uri="{FF2B5EF4-FFF2-40B4-BE49-F238E27FC236}">
                <a16:creationId xmlns:a16="http://schemas.microsoft.com/office/drawing/2014/main" id="{20265688-2E93-45E5-8A4D-1B2FCDF39C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3038" y="1374061"/>
            <a:ext cx="6328833" cy="4746625"/>
          </a:xfrm>
        </p:spPr>
      </p:pic>
      <p:sp>
        <p:nvSpPr>
          <p:cNvPr id="4" name="Foliennummernplatzhalter 3">
            <a:extLst>
              <a:ext uri="{FF2B5EF4-FFF2-40B4-BE49-F238E27FC236}">
                <a16:creationId xmlns:a16="http://schemas.microsoft.com/office/drawing/2014/main" id="{707F2AA2-3A99-4333-BEC5-DB1BE4845EBE}"/>
              </a:ext>
            </a:extLst>
          </p:cNvPr>
          <p:cNvSpPr>
            <a:spLocks noGrp="1"/>
          </p:cNvSpPr>
          <p:nvPr>
            <p:ph type="sldNum" sz="quarter" idx="12"/>
          </p:nvPr>
        </p:nvSpPr>
        <p:spPr/>
        <p:txBody>
          <a:bodyPr/>
          <a:lstStyle/>
          <a:p>
            <a:fld id="{B83948FF-1141-44E2-B6DA-54CB4D7D54B3}" type="slidenum">
              <a:rPr lang="en-GB" smtClean="0"/>
              <a:pPr/>
              <a:t>9</a:t>
            </a:fld>
            <a:endParaRPr lang="en-GB" dirty="0"/>
          </a:p>
        </p:txBody>
      </p:sp>
      <p:sp>
        <p:nvSpPr>
          <p:cNvPr id="5" name="Inhaltsplatzhalter 4">
            <a:extLst>
              <a:ext uri="{FF2B5EF4-FFF2-40B4-BE49-F238E27FC236}">
                <a16:creationId xmlns:a16="http://schemas.microsoft.com/office/drawing/2014/main" id="{33D636C0-B4F3-49BD-9050-C27A62226164}"/>
              </a:ext>
            </a:extLst>
          </p:cNvPr>
          <p:cNvSpPr>
            <a:spLocks noGrp="1"/>
          </p:cNvSpPr>
          <p:nvPr>
            <p:ph idx="13"/>
          </p:nvPr>
        </p:nvSpPr>
        <p:spPr/>
        <p:txBody>
          <a:bodyPr/>
          <a:lstStyle/>
          <a:p>
            <a:endParaRPr lang="en-US"/>
          </a:p>
        </p:txBody>
      </p:sp>
      <p:sp>
        <p:nvSpPr>
          <p:cNvPr id="9" name="Textfeld 8">
            <a:extLst>
              <a:ext uri="{FF2B5EF4-FFF2-40B4-BE49-F238E27FC236}">
                <a16:creationId xmlns:a16="http://schemas.microsoft.com/office/drawing/2014/main" id="{79A6BFBF-3051-479B-8F95-D501F8D44BF8}"/>
              </a:ext>
            </a:extLst>
          </p:cNvPr>
          <p:cNvSpPr txBox="1"/>
          <p:nvPr/>
        </p:nvSpPr>
        <p:spPr>
          <a:xfrm>
            <a:off x="659524" y="2305679"/>
            <a:ext cx="3810000" cy="2677656"/>
          </a:xfrm>
          <a:prstGeom prst="rect">
            <a:avLst/>
          </a:prstGeom>
          <a:noFill/>
        </p:spPr>
        <p:txBody>
          <a:bodyPr wrap="square" rtlCol="0">
            <a:spAutoFit/>
          </a:bodyPr>
          <a:lstStyle/>
          <a:p>
            <a:pPr algn="l"/>
            <a:r>
              <a:rPr lang="de-DE" sz="2800" dirty="0" err="1">
                <a:latin typeface="Open Sans Condensed" panose="020B0806030504020204" pitchFamily="34" charset="0"/>
                <a:ea typeface="Open Sans Condensed" panose="020B0806030504020204" pitchFamily="34" charset="0"/>
                <a:cs typeface="Open Sans Condensed" panose="020B0806030504020204" pitchFamily="34" charset="0"/>
              </a:rPr>
              <a:t>Numeric</a:t>
            </a:r>
            <a:r>
              <a:rPr lang="de-DE" sz="2800" dirty="0">
                <a:latin typeface="Open Sans Condensed" panose="020B0806030504020204" pitchFamily="34" charset="0"/>
                <a:ea typeface="Open Sans Condensed" panose="020B0806030504020204" pitchFamily="34" charset="0"/>
                <a:cs typeface="Open Sans Condensed" panose="020B0806030504020204" pitchFamily="34" charset="0"/>
              </a:rPr>
              <a:t> code</a:t>
            </a:r>
          </a:p>
          <a:p>
            <a:pPr marL="342900" indent="-342900" algn="l">
              <a:buFont typeface="Arial" panose="020B0604020202020204" pitchFamily="34" charset="0"/>
              <a:buChar char="•"/>
            </a:pPr>
            <a:r>
              <a:rPr lang="en-US" sz="2800" dirty="0">
                <a:latin typeface="Open Sans Condensed" panose="020B0806030504020204" pitchFamily="34" charset="0"/>
                <a:ea typeface="Open Sans Condensed" panose="020B0806030504020204" pitchFamily="34" charset="0"/>
                <a:cs typeface="Open Sans Condensed" panose="020B0806030504020204" pitchFamily="34" charset="0"/>
              </a:rPr>
              <a:t>Position</a:t>
            </a:r>
          </a:p>
          <a:p>
            <a:pPr marL="342900" indent="-342900" algn="l">
              <a:buFont typeface="Arial" panose="020B0604020202020204" pitchFamily="34" charset="0"/>
              <a:buChar char="•"/>
            </a:pPr>
            <a:r>
              <a:rPr lang="en-US" sz="2800" dirty="0">
                <a:latin typeface="Open Sans Condensed" panose="020B0806030504020204" pitchFamily="34" charset="0"/>
                <a:ea typeface="Open Sans Condensed" panose="020B0806030504020204" pitchFamily="34" charset="0"/>
                <a:cs typeface="Open Sans Condensed" panose="020B0806030504020204" pitchFamily="34" charset="0"/>
              </a:rPr>
              <a:t>Orientation</a:t>
            </a:r>
          </a:p>
          <a:p>
            <a:pPr marL="342900" indent="-342900" algn="l">
              <a:buFont typeface="Arial" panose="020B0604020202020204" pitchFamily="34" charset="0"/>
              <a:buChar char="•"/>
            </a:pPr>
            <a:endParaRPr lang="en-US" sz="2800" dirty="0">
              <a:latin typeface="Open Sans Condensed" panose="020B0806030504020204" pitchFamily="34" charset="0"/>
              <a:ea typeface="Open Sans Condensed" panose="020B0806030504020204" pitchFamily="34" charset="0"/>
              <a:cs typeface="Open Sans Condensed" panose="020B0806030504020204" pitchFamily="34" charset="0"/>
            </a:endParaRPr>
          </a:p>
          <a:p>
            <a:pPr algn="l"/>
            <a:r>
              <a:rPr lang="en-US" sz="2800" dirty="0">
                <a:latin typeface="Open Sans Condensed" panose="020B0806030504020204" pitchFamily="34" charset="0"/>
                <a:ea typeface="Open Sans Condensed" panose="020B0806030504020204" pitchFamily="34" charset="0"/>
                <a:cs typeface="Open Sans Condensed" panose="020B0806030504020204" pitchFamily="34" charset="0"/>
              </a:rPr>
              <a:t>5.3-021-000.000.000</a:t>
            </a:r>
          </a:p>
          <a:p>
            <a:pPr marL="342900" indent="-342900" algn="l">
              <a:buFont typeface="Arial" panose="020B0604020202020204" pitchFamily="34" charset="0"/>
              <a:buChar char="•"/>
            </a:pPr>
            <a:endParaRPr lang="en-US" sz="2800"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68442076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dirty="0" smtClean="0">
            <a:latin typeface="Open Sans Condensed" panose="020B0806030504020204" pitchFamily="34" charset="0"/>
            <a:ea typeface="Open Sans Condensed" panose="020B0806030504020204" pitchFamily="34" charset="0"/>
            <a:cs typeface="Open Sans Condensed" panose="020B08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664</Words>
  <Application>Microsoft Office PowerPoint</Application>
  <PresentationFormat>Breitbild</PresentationFormat>
  <Paragraphs>190</Paragraphs>
  <Slides>18</Slides>
  <Notes>0</Notes>
  <HiddenSlides>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18</vt:i4>
      </vt:variant>
    </vt:vector>
  </HeadingPairs>
  <TitlesOfParts>
    <vt:vector size="31" baseType="lpstr">
      <vt:lpstr>Arial</vt:lpstr>
      <vt:lpstr>Calibri</vt:lpstr>
      <vt:lpstr>Calibri Light</vt:lpstr>
      <vt:lpstr>Lora</vt:lpstr>
      <vt:lpstr>Lovelo Black</vt:lpstr>
      <vt:lpstr>Open Sans</vt:lpstr>
      <vt:lpstr>Open Sans Condensed</vt:lpstr>
      <vt:lpstr>Open Sans Condensed Light</vt:lpstr>
      <vt:lpstr>Open Sans Light</vt:lpstr>
      <vt:lpstr>Open Sans Semibold</vt:lpstr>
      <vt:lpstr>Open Sans Semibold</vt:lpstr>
      <vt:lpstr>Times New Roman</vt:lpstr>
      <vt:lpstr>Office</vt:lpstr>
      <vt:lpstr>Writing workshop  | finding the red thread</vt:lpstr>
      <vt:lpstr>Paper ideas</vt:lpstr>
      <vt:lpstr>Gait and IPD</vt:lpstr>
      <vt:lpstr>20 m straight</vt:lpstr>
      <vt:lpstr>Circular walk</vt:lpstr>
      <vt:lpstr>PowerPoint-Präsentation</vt:lpstr>
      <vt:lpstr>Sensor placement</vt:lpstr>
      <vt:lpstr>idea</vt:lpstr>
      <vt:lpstr>10-20 system for imus?</vt:lpstr>
      <vt:lpstr>Reference spaces</vt:lpstr>
      <vt:lpstr>GLOBAL space</vt:lpstr>
      <vt:lpstr>Local space</vt:lpstr>
      <vt:lpstr>First test</vt:lpstr>
      <vt:lpstr>Rotation space</vt:lpstr>
      <vt:lpstr>final</vt:lpstr>
      <vt:lpstr>Data orga mocap</vt:lpstr>
      <vt:lpstr>PowerPoint-Präsentation</vt:lpstr>
      <vt:lpstr>Data visualisation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Age on Event-related Desynchronization in Visuomotor-Task Motor Imagery</dc:title>
  <dc:creator>Julius Welzel</dc:creator>
  <cp:lastModifiedBy>Julius Welzel</cp:lastModifiedBy>
  <cp:revision>186</cp:revision>
  <dcterms:created xsi:type="dcterms:W3CDTF">2019-05-13T19:54:41Z</dcterms:created>
  <dcterms:modified xsi:type="dcterms:W3CDTF">2020-06-24T09:12:50Z</dcterms:modified>
</cp:coreProperties>
</file>